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95" r:id="rId5"/>
    <p:sldId id="261" r:id="rId6"/>
    <p:sldId id="290" r:id="rId7"/>
    <p:sldId id="270" r:id="rId8"/>
    <p:sldId id="273" r:id="rId9"/>
    <p:sldId id="296" r:id="rId10"/>
    <p:sldId id="294" r:id="rId1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92"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06959" y="1201623"/>
            <a:ext cx="11578081" cy="848994"/>
          </a:xfrm>
          <a:prstGeom prst="rect">
            <a:avLst/>
          </a:prstGeom>
        </p:spPr>
        <p:txBody>
          <a:bodyPr wrap="square" lIns="0" tIns="0" rIns="0" bIns="0">
            <a:spAutoFit/>
          </a:bodyPr>
          <a:lstStyle>
            <a:lvl1pPr>
              <a:defRPr sz="5400" b="1" i="0">
                <a:solidFill>
                  <a:schemeClr val="tx1"/>
                </a:solidFill>
                <a:latin typeface="Georgia"/>
                <a:cs typeface="Georg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bg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bg1"/>
                </a:solidFill>
                <a:latin typeface="Georgia"/>
                <a:cs typeface="Georgia"/>
              </a:defRPr>
            </a:lvl1pPr>
          </a:lstStyle>
          <a:p>
            <a:endParaRPr/>
          </a:p>
        </p:txBody>
      </p:sp>
      <p:sp>
        <p:nvSpPr>
          <p:cNvPr id="3" name="Holder 3"/>
          <p:cNvSpPr>
            <a:spLocks noGrp="1"/>
          </p:cNvSpPr>
          <p:nvPr>
            <p:ph sz="half" idx="2"/>
          </p:nvPr>
        </p:nvSpPr>
        <p:spPr>
          <a:xfrm>
            <a:off x="1683766" y="2532633"/>
            <a:ext cx="2816860" cy="3714750"/>
          </a:xfrm>
          <a:prstGeom prst="rect">
            <a:avLst/>
          </a:prstGeom>
        </p:spPr>
        <p:txBody>
          <a:bodyPr wrap="square" lIns="0" tIns="0" rIns="0" bIns="0">
            <a:spAutoFit/>
          </a:bodyPr>
          <a:lstStyle>
            <a:lvl1pPr>
              <a:defRPr sz="1600" b="1" i="0">
                <a:solidFill>
                  <a:schemeClr val="tx1"/>
                </a:solidFill>
                <a:latin typeface="Georgia"/>
                <a:cs typeface="Georgia"/>
              </a:defRPr>
            </a:lvl1pPr>
          </a:lstStyle>
          <a:p>
            <a:endParaRPr/>
          </a:p>
        </p:txBody>
      </p:sp>
      <p:sp>
        <p:nvSpPr>
          <p:cNvPr id="4" name="Holder 4"/>
          <p:cNvSpPr>
            <a:spLocks noGrp="1"/>
          </p:cNvSpPr>
          <p:nvPr>
            <p:ph sz="half" idx="3"/>
          </p:nvPr>
        </p:nvSpPr>
        <p:spPr>
          <a:xfrm>
            <a:off x="7696581" y="2450277"/>
            <a:ext cx="2816859" cy="3797300"/>
          </a:xfrm>
          <a:prstGeom prst="rect">
            <a:avLst/>
          </a:prstGeom>
        </p:spPr>
        <p:txBody>
          <a:bodyPr wrap="square" lIns="0" tIns="0" rIns="0" bIns="0">
            <a:spAutoFit/>
          </a:bodyPr>
          <a:lstStyle>
            <a:lvl1pPr>
              <a:defRPr sz="1600" b="1" i="0">
                <a:solidFill>
                  <a:schemeClr val="tx1"/>
                </a:solidFill>
                <a:latin typeface="Georgia"/>
                <a:cs typeface="Georgi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bg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16532" y="347852"/>
            <a:ext cx="8758935" cy="695325"/>
          </a:xfrm>
          <a:prstGeom prst="rect">
            <a:avLst/>
          </a:prstGeom>
        </p:spPr>
        <p:txBody>
          <a:bodyPr wrap="square" lIns="0" tIns="0" rIns="0" bIns="0">
            <a:spAutoFit/>
          </a:bodyPr>
          <a:lstStyle>
            <a:lvl1pPr>
              <a:defRPr sz="4400" b="1" i="0">
                <a:solidFill>
                  <a:schemeClr val="bg1"/>
                </a:solidFill>
                <a:latin typeface="Georgia"/>
                <a:cs typeface="Georgia"/>
              </a:defRPr>
            </a:lvl1pPr>
          </a:lstStyle>
          <a:p>
            <a:endParaRPr/>
          </a:p>
        </p:txBody>
      </p:sp>
      <p:sp>
        <p:nvSpPr>
          <p:cNvPr id="3" name="Holder 3"/>
          <p:cNvSpPr>
            <a:spLocks noGrp="1"/>
          </p:cNvSpPr>
          <p:nvPr>
            <p:ph type="body" idx="1"/>
          </p:nvPr>
        </p:nvSpPr>
        <p:spPr>
          <a:xfrm>
            <a:off x="1825751" y="1417319"/>
            <a:ext cx="9232900" cy="45440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hyperlink" Target="mailto:lahirumalavige@gmail.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1"/>
            <a:ext cx="12192000" cy="6858000"/>
            <a:chOff x="0" y="61"/>
            <a:chExt cx="12192000" cy="6858000"/>
          </a:xfrm>
        </p:grpSpPr>
        <p:pic>
          <p:nvPicPr>
            <p:cNvPr id="3" name="object 3"/>
            <p:cNvPicPr/>
            <p:nvPr/>
          </p:nvPicPr>
          <p:blipFill>
            <a:blip r:embed="rId2" cstate="print"/>
            <a:stretch>
              <a:fillRect/>
            </a:stretch>
          </p:blipFill>
          <p:spPr>
            <a:xfrm>
              <a:off x="0" y="61"/>
              <a:ext cx="12191999" cy="6857936"/>
            </a:xfrm>
            <a:prstGeom prst="rect">
              <a:avLst/>
            </a:prstGeom>
          </p:spPr>
        </p:pic>
        <p:pic>
          <p:nvPicPr>
            <p:cNvPr id="4" name="object 4"/>
            <p:cNvPicPr/>
            <p:nvPr/>
          </p:nvPicPr>
          <p:blipFill>
            <a:blip r:embed="rId3" cstate="print"/>
            <a:stretch>
              <a:fillRect/>
            </a:stretch>
          </p:blipFill>
          <p:spPr>
            <a:xfrm>
              <a:off x="0" y="466344"/>
              <a:ext cx="7696200" cy="5925311"/>
            </a:xfrm>
            <a:prstGeom prst="rect">
              <a:avLst/>
            </a:prstGeom>
          </p:spPr>
        </p:pic>
        <p:pic>
          <p:nvPicPr>
            <p:cNvPr id="5" name="object 5"/>
            <p:cNvPicPr/>
            <p:nvPr/>
          </p:nvPicPr>
          <p:blipFill>
            <a:blip r:embed="rId4" cstate="print"/>
            <a:stretch>
              <a:fillRect/>
            </a:stretch>
          </p:blipFill>
          <p:spPr>
            <a:xfrm>
              <a:off x="1197863" y="103631"/>
              <a:ext cx="6933154" cy="6621868"/>
            </a:xfrm>
            <a:prstGeom prst="rect">
              <a:avLst/>
            </a:prstGeom>
          </p:spPr>
        </p:pic>
        <p:pic>
          <p:nvPicPr>
            <p:cNvPr id="6" name="object 6"/>
            <p:cNvPicPr/>
            <p:nvPr/>
          </p:nvPicPr>
          <p:blipFill>
            <a:blip r:embed="rId5" cstate="print"/>
            <a:stretch>
              <a:fillRect/>
            </a:stretch>
          </p:blipFill>
          <p:spPr>
            <a:xfrm>
              <a:off x="1316736" y="232155"/>
              <a:ext cx="6321552" cy="6311900"/>
            </a:xfrm>
            <a:prstGeom prst="rect">
              <a:avLst/>
            </a:prstGeom>
          </p:spPr>
        </p:pic>
        <p:sp>
          <p:nvSpPr>
            <p:cNvPr id="7" name="object 7"/>
            <p:cNvSpPr/>
            <p:nvPr/>
          </p:nvSpPr>
          <p:spPr>
            <a:xfrm>
              <a:off x="1316736" y="222503"/>
              <a:ext cx="6322060" cy="6322060"/>
            </a:xfrm>
            <a:custGeom>
              <a:avLst/>
              <a:gdLst/>
              <a:ahLst/>
              <a:cxnLst/>
              <a:rect l="l" t="t" r="r" b="b"/>
              <a:pathLst>
                <a:path w="6322059" h="6322059">
                  <a:moveTo>
                    <a:pt x="6321552" y="3160776"/>
                  </a:moveTo>
                  <a:lnTo>
                    <a:pt x="6321188" y="3112372"/>
                  </a:lnTo>
                  <a:lnTo>
                    <a:pt x="6320102" y="3064144"/>
                  </a:lnTo>
                  <a:lnTo>
                    <a:pt x="6318299" y="3016096"/>
                  </a:lnTo>
                  <a:lnTo>
                    <a:pt x="6315783" y="2968233"/>
                  </a:lnTo>
                  <a:lnTo>
                    <a:pt x="6312560" y="2920561"/>
                  </a:lnTo>
                  <a:lnTo>
                    <a:pt x="6308634" y="2873085"/>
                  </a:lnTo>
                  <a:lnTo>
                    <a:pt x="6304012" y="2825810"/>
                  </a:lnTo>
                  <a:lnTo>
                    <a:pt x="6298698" y="2778741"/>
                  </a:lnTo>
                  <a:lnTo>
                    <a:pt x="6292697" y="2731884"/>
                  </a:lnTo>
                  <a:lnTo>
                    <a:pt x="6286014" y="2685243"/>
                  </a:lnTo>
                  <a:lnTo>
                    <a:pt x="6278656" y="2638823"/>
                  </a:lnTo>
                  <a:lnTo>
                    <a:pt x="6270626" y="2592631"/>
                  </a:lnTo>
                  <a:lnTo>
                    <a:pt x="6261930" y="2546670"/>
                  </a:lnTo>
                  <a:lnTo>
                    <a:pt x="6252574" y="2500947"/>
                  </a:lnTo>
                  <a:lnTo>
                    <a:pt x="6242562" y="2455466"/>
                  </a:lnTo>
                  <a:lnTo>
                    <a:pt x="6231899" y="2410232"/>
                  </a:lnTo>
                  <a:lnTo>
                    <a:pt x="6220591" y="2365251"/>
                  </a:lnTo>
                  <a:lnTo>
                    <a:pt x="6208643" y="2320528"/>
                  </a:lnTo>
                  <a:lnTo>
                    <a:pt x="6196060" y="2276067"/>
                  </a:lnTo>
                  <a:lnTo>
                    <a:pt x="6182847" y="2231875"/>
                  </a:lnTo>
                  <a:lnTo>
                    <a:pt x="6169010" y="2187957"/>
                  </a:lnTo>
                  <a:lnTo>
                    <a:pt x="6154553" y="2144316"/>
                  </a:lnTo>
                  <a:lnTo>
                    <a:pt x="6139482" y="2100960"/>
                  </a:lnTo>
                  <a:lnTo>
                    <a:pt x="6123802" y="2057892"/>
                  </a:lnTo>
                  <a:lnTo>
                    <a:pt x="6107517" y="2015118"/>
                  </a:lnTo>
                  <a:lnTo>
                    <a:pt x="6090634" y="1972643"/>
                  </a:lnTo>
                  <a:lnTo>
                    <a:pt x="6073157" y="1930473"/>
                  </a:lnTo>
                  <a:lnTo>
                    <a:pt x="6055092" y="1888612"/>
                  </a:lnTo>
                  <a:lnTo>
                    <a:pt x="6036444" y="1847066"/>
                  </a:lnTo>
                  <a:lnTo>
                    <a:pt x="6017217" y="1805839"/>
                  </a:lnTo>
                  <a:lnTo>
                    <a:pt x="5997417" y="1764938"/>
                  </a:lnTo>
                  <a:lnTo>
                    <a:pt x="5977050" y="1724367"/>
                  </a:lnTo>
                  <a:lnTo>
                    <a:pt x="5956120" y="1684131"/>
                  </a:lnTo>
                  <a:lnTo>
                    <a:pt x="5934632" y="1644235"/>
                  </a:lnTo>
                  <a:lnTo>
                    <a:pt x="5912592" y="1604685"/>
                  </a:lnTo>
                  <a:lnTo>
                    <a:pt x="5890006" y="1565486"/>
                  </a:lnTo>
                  <a:lnTo>
                    <a:pt x="5866877" y="1526643"/>
                  </a:lnTo>
                  <a:lnTo>
                    <a:pt x="5843211" y="1488161"/>
                  </a:lnTo>
                  <a:lnTo>
                    <a:pt x="5819013" y="1450046"/>
                  </a:lnTo>
                  <a:lnTo>
                    <a:pt x="5794290" y="1412301"/>
                  </a:lnTo>
                  <a:lnTo>
                    <a:pt x="5769044" y="1374934"/>
                  </a:lnTo>
                  <a:lnTo>
                    <a:pt x="5743283" y="1337948"/>
                  </a:lnTo>
                  <a:lnTo>
                    <a:pt x="5717011" y="1301350"/>
                  </a:lnTo>
                  <a:lnTo>
                    <a:pt x="5690233" y="1265143"/>
                  </a:lnTo>
                  <a:lnTo>
                    <a:pt x="5662954" y="1229334"/>
                  </a:lnTo>
                  <a:lnTo>
                    <a:pt x="5635180" y="1193927"/>
                  </a:lnTo>
                  <a:lnTo>
                    <a:pt x="5606915" y="1158928"/>
                  </a:lnTo>
                  <a:lnTo>
                    <a:pt x="5578166" y="1124341"/>
                  </a:lnTo>
                  <a:lnTo>
                    <a:pt x="5548936" y="1090173"/>
                  </a:lnTo>
                  <a:lnTo>
                    <a:pt x="5519232" y="1056428"/>
                  </a:lnTo>
                  <a:lnTo>
                    <a:pt x="5489058" y="1023111"/>
                  </a:lnTo>
                  <a:lnTo>
                    <a:pt x="5458419" y="990228"/>
                  </a:lnTo>
                  <a:lnTo>
                    <a:pt x="5427321" y="957783"/>
                  </a:lnTo>
                  <a:lnTo>
                    <a:pt x="5395769" y="925782"/>
                  </a:lnTo>
                  <a:lnTo>
                    <a:pt x="5363768" y="894230"/>
                  </a:lnTo>
                  <a:lnTo>
                    <a:pt x="5331323" y="863132"/>
                  </a:lnTo>
                  <a:lnTo>
                    <a:pt x="5298440" y="832493"/>
                  </a:lnTo>
                  <a:lnTo>
                    <a:pt x="5265123" y="802319"/>
                  </a:lnTo>
                  <a:lnTo>
                    <a:pt x="5231378" y="772615"/>
                  </a:lnTo>
                  <a:lnTo>
                    <a:pt x="5197210" y="743385"/>
                  </a:lnTo>
                  <a:lnTo>
                    <a:pt x="5162623" y="714636"/>
                  </a:lnTo>
                  <a:lnTo>
                    <a:pt x="5127624" y="686371"/>
                  </a:lnTo>
                  <a:lnTo>
                    <a:pt x="5092217" y="658597"/>
                  </a:lnTo>
                  <a:lnTo>
                    <a:pt x="5056408" y="631318"/>
                  </a:lnTo>
                  <a:lnTo>
                    <a:pt x="5020201" y="604540"/>
                  </a:lnTo>
                  <a:lnTo>
                    <a:pt x="4983603" y="578268"/>
                  </a:lnTo>
                  <a:lnTo>
                    <a:pt x="4946617" y="552507"/>
                  </a:lnTo>
                  <a:lnTo>
                    <a:pt x="4909250" y="527261"/>
                  </a:lnTo>
                  <a:lnTo>
                    <a:pt x="4871505" y="502538"/>
                  </a:lnTo>
                  <a:lnTo>
                    <a:pt x="4833390" y="478340"/>
                  </a:lnTo>
                  <a:lnTo>
                    <a:pt x="4794908" y="454674"/>
                  </a:lnTo>
                  <a:lnTo>
                    <a:pt x="4756065" y="431545"/>
                  </a:lnTo>
                  <a:lnTo>
                    <a:pt x="4716866" y="408959"/>
                  </a:lnTo>
                  <a:lnTo>
                    <a:pt x="4677316" y="386919"/>
                  </a:lnTo>
                  <a:lnTo>
                    <a:pt x="4637420" y="365431"/>
                  </a:lnTo>
                  <a:lnTo>
                    <a:pt x="4597184" y="344501"/>
                  </a:lnTo>
                  <a:lnTo>
                    <a:pt x="4556613" y="324134"/>
                  </a:lnTo>
                  <a:lnTo>
                    <a:pt x="4515712" y="304334"/>
                  </a:lnTo>
                  <a:lnTo>
                    <a:pt x="4474485" y="285107"/>
                  </a:lnTo>
                  <a:lnTo>
                    <a:pt x="4432939" y="266459"/>
                  </a:lnTo>
                  <a:lnTo>
                    <a:pt x="4391078" y="248394"/>
                  </a:lnTo>
                  <a:lnTo>
                    <a:pt x="4348908" y="230917"/>
                  </a:lnTo>
                  <a:lnTo>
                    <a:pt x="4306433" y="214034"/>
                  </a:lnTo>
                  <a:lnTo>
                    <a:pt x="4263659" y="197749"/>
                  </a:lnTo>
                  <a:lnTo>
                    <a:pt x="4220591" y="182069"/>
                  </a:lnTo>
                  <a:lnTo>
                    <a:pt x="4177235" y="166998"/>
                  </a:lnTo>
                  <a:lnTo>
                    <a:pt x="4133594" y="152541"/>
                  </a:lnTo>
                  <a:lnTo>
                    <a:pt x="4089676" y="138704"/>
                  </a:lnTo>
                  <a:lnTo>
                    <a:pt x="4045484" y="125491"/>
                  </a:lnTo>
                  <a:lnTo>
                    <a:pt x="4001023" y="112908"/>
                  </a:lnTo>
                  <a:lnTo>
                    <a:pt x="3956300" y="100960"/>
                  </a:lnTo>
                  <a:lnTo>
                    <a:pt x="3911319" y="89652"/>
                  </a:lnTo>
                  <a:lnTo>
                    <a:pt x="3866085" y="78989"/>
                  </a:lnTo>
                  <a:lnTo>
                    <a:pt x="3820604" y="68977"/>
                  </a:lnTo>
                  <a:lnTo>
                    <a:pt x="3774881" y="59621"/>
                  </a:lnTo>
                  <a:lnTo>
                    <a:pt x="3728920" y="50925"/>
                  </a:lnTo>
                  <a:lnTo>
                    <a:pt x="3682728" y="42895"/>
                  </a:lnTo>
                  <a:lnTo>
                    <a:pt x="3636308" y="35537"/>
                  </a:lnTo>
                  <a:lnTo>
                    <a:pt x="3589667" y="28854"/>
                  </a:lnTo>
                  <a:lnTo>
                    <a:pt x="3542810" y="22853"/>
                  </a:lnTo>
                  <a:lnTo>
                    <a:pt x="3495741" y="17539"/>
                  </a:lnTo>
                  <a:lnTo>
                    <a:pt x="3448466" y="12917"/>
                  </a:lnTo>
                  <a:lnTo>
                    <a:pt x="3400990" y="8991"/>
                  </a:lnTo>
                  <a:lnTo>
                    <a:pt x="3353318" y="5768"/>
                  </a:lnTo>
                  <a:lnTo>
                    <a:pt x="3305455" y="3252"/>
                  </a:lnTo>
                  <a:lnTo>
                    <a:pt x="3257407" y="1449"/>
                  </a:lnTo>
                  <a:lnTo>
                    <a:pt x="3209179" y="363"/>
                  </a:lnTo>
                  <a:lnTo>
                    <a:pt x="3160776" y="0"/>
                  </a:lnTo>
                  <a:lnTo>
                    <a:pt x="3112372" y="363"/>
                  </a:lnTo>
                  <a:lnTo>
                    <a:pt x="3064144" y="1449"/>
                  </a:lnTo>
                  <a:lnTo>
                    <a:pt x="3016096" y="3252"/>
                  </a:lnTo>
                  <a:lnTo>
                    <a:pt x="2968233" y="5768"/>
                  </a:lnTo>
                  <a:lnTo>
                    <a:pt x="2920561" y="8991"/>
                  </a:lnTo>
                  <a:lnTo>
                    <a:pt x="2873085" y="12917"/>
                  </a:lnTo>
                  <a:lnTo>
                    <a:pt x="2825810" y="17539"/>
                  </a:lnTo>
                  <a:lnTo>
                    <a:pt x="2778741" y="22853"/>
                  </a:lnTo>
                  <a:lnTo>
                    <a:pt x="2731884" y="28854"/>
                  </a:lnTo>
                  <a:lnTo>
                    <a:pt x="2685243" y="35537"/>
                  </a:lnTo>
                  <a:lnTo>
                    <a:pt x="2638823" y="42895"/>
                  </a:lnTo>
                  <a:lnTo>
                    <a:pt x="2592631" y="50925"/>
                  </a:lnTo>
                  <a:lnTo>
                    <a:pt x="2546670" y="59621"/>
                  </a:lnTo>
                  <a:lnTo>
                    <a:pt x="2500947" y="68977"/>
                  </a:lnTo>
                  <a:lnTo>
                    <a:pt x="2455466" y="78989"/>
                  </a:lnTo>
                  <a:lnTo>
                    <a:pt x="2410232" y="89652"/>
                  </a:lnTo>
                  <a:lnTo>
                    <a:pt x="2365251" y="100960"/>
                  </a:lnTo>
                  <a:lnTo>
                    <a:pt x="2320528" y="112908"/>
                  </a:lnTo>
                  <a:lnTo>
                    <a:pt x="2276067" y="125491"/>
                  </a:lnTo>
                  <a:lnTo>
                    <a:pt x="2231875" y="138704"/>
                  </a:lnTo>
                  <a:lnTo>
                    <a:pt x="2187957" y="152541"/>
                  </a:lnTo>
                  <a:lnTo>
                    <a:pt x="2144316" y="166998"/>
                  </a:lnTo>
                  <a:lnTo>
                    <a:pt x="2100960" y="182069"/>
                  </a:lnTo>
                  <a:lnTo>
                    <a:pt x="2057892" y="197749"/>
                  </a:lnTo>
                  <a:lnTo>
                    <a:pt x="2015118" y="214034"/>
                  </a:lnTo>
                  <a:lnTo>
                    <a:pt x="1972643" y="230917"/>
                  </a:lnTo>
                  <a:lnTo>
                    <a:pt x="1930473" y="248394"/>
                  </a:lnTo>
                  <a:lnTo>
                    <a:pt x="1888612" y="266459"/>
                  </a:lnTo>
                  <a:lnTo>
                    <a:pt x="1847066" y="285107"/>
                  </a:lnTo>
                  <a:lnTo>
                    <a:pt x="1805839" y="304334"/>
                  </a:lnTo>
                  <a:lnTo>
                    <a:pt x="1764938" y="324134"/>
                  </a:lnTo>
                  <a:lnTo>
                    <a:pt x="1724367" y="344501"/>
                  </a:lnTo>
                  <a:lnTo>
                    <a:pt x="1684131" y="365431"/>
                  </a:lnTo>
                  <a:lnTo>
                    <a:pt x="1644235" y="386919"/>
                  </a:lnTo>
                  <a:lnTo>
                    <a:pt x="1604685" y="408959"/>
                  </a:lnTo>
                  <a:lnTo>
                    <a:pt x="1565486" y="431545"/>
                  </a:lnTo>
                  <a:lnTo>
                    <a:pt x="1526643" y="454674"/>
                  </a:lnTo>
                  <a:lnTo>
                    <a:pt x="1488161" y="478340"/>
                  </a:lnTo>
                  <a:lnTo>
                    <a:pt x="1450046" y="502538"/>
                  </a:lnTo>
                  <a:lnTo>
                    <a:pt x="1412301" y="527261"/>
                  </a:lnTo>
                  <a:lnTo>
                    <a:pt x="1374934" y="552507"/>
                  </a:lnTo>
                  <a:lnTo>
                    <a:pt x="1337948" y="578268"/>
                  </a:lnTo>
                  <a:lnTo>
                    <a:pt x="1301350" y="604540"/>
                  </a:lnTo>
                  <a:lnTo>
                    <a:pt x="1265143" y="631318"/>
                  </a:lnTo>
                  <a:lnTo>
                    <a:pt x="1229334" y="658597"/>
                  </a:lnTo>
                  <a:lnTo>
                    <a:pt x="1193927" y="686371"/>
                  </a:lnTo>
                  <a:lnTo>
                    <a:pt x="1158928" y="714636"/>
                  </a:lnTo>
                  <a:lnTo>
                    <a:pt x="1124341" y="743385"/>
                  </a:lnTo>
                  <a:lnTo>
                    <a:pt x="1090173" y="772615"/>
                  </a:lnTo>
                  <a:lnTo>
                    <a:pt x="1056428" y="802319"/>
                  </a:lnTo>
                  <a:lnTo>
                    <a:pt x="1023111" y="832493"/>
                  </a:lnTo>
                  <a:lnTo>
                    <a:pt x="990228" y="863132"/>
                  </a:lnTo>
                  <a:lnTo>
                    <a:pt x="957783" y="894230"/>
                  </a:lnTo>
                  <a:lnTo>
                    <a:pt x="925782" y="925782"/>
                  </a:lnTo>
                  <a:lnTo>
                    <a:pt x="894230" y="957783"/>
                  </a:lnTo>
                  <a:lnTo>
                    <a:pt x="863132" y="990228"/>
                  </a:lnTo>
                  <a:lnTo>
                    <a:pt x="832493" y="1023111"/>
                  </a:lnTo>
                  <a:lnTo>
                    <a:pt x="802319" y="1056428"/>
                  </a:lnTo>
                  <a:lnTo>
                    <a:pt x="772615" y="1090173"/>
                  </a:lnTo>
                  <a:lnTo>
                    <a:pt x="743385" y="1124341"/>
                  </a:lnTo>
                  <a:lnTo>
                    <a:pt x="714636" y="1158928"/>
                  </a:lnTo>
                  <a:lnTo>
                    <a:pt x="686371" y="1193927"/>
                  </a:lnTo>
                  <a:lnTo>
                    <a:pt x="658597" y="1229334"/>
                  </a:lnTo>
                  <a:lnTo>
                    <a:pt x="631318" y="1265143"/>
                  </a:lnTo>
                  <a:lnTo>
                    <a:pt x="604540" y="1301350"/>
                  </a:lnTo>
                  <a:lnTo>
                    <a:pt x="578268" y="1337948"/>
                  </a:lnTo>
                  <a:lnTo>
                    <a:pt x="552507" y="1374934"/>
                  </a:lnTo>
                  <a:lnTo>
                    <a:pt x="527261" y="1412301"/>
                  </a:lnTo>
                  <a:lnTo>
                    <a:pt x="502538" y="1450046"/>
                  </a:lnTo>
                  <a:lnTo>
                    <a:pt x="478340" y="1488161"/>
                  </a:lnTo>
                  <a:lnTo>
                    <a:pt x="454674" y="1526643"/>
                  </a:lnTo>
                  <a:lnTo>
                    <a:pt x="431546" y="1565486"/>
                  </a:lnTo>
                  <a:lnTo>
                    <a:pt x="408959" y="1604685"/>
                  </a:lnTo>
                  <a:lnTo>
                    <a:pt x="386919" y="1644235"/>
                  </a:lnTo>
                  <a:lnTo>
                    <a:pt x="365431" y="1684131"/>
                  </a:lnTo>
                  <a:lnTo>
                    <a:pt x="344501" y="1724367"/>
                  </a:lnTo>
                  <a:lnTo>
                    <a:pt x="324134" y="1764938"/>
                  </a:lnTo>
                  <a:lnTo>
                    <a:pt x="304334" y="1805839"/>
                  </a:lnTo>
                  <a:lnTo>
                    <a:pt x="285107" y="1847066"/>
                  </a:lnTo>
                  <a:lnTo>
                    <a:pt x="266459" y="1888612"/>
                  </a:lnTo>
                  <a:lnTo>
                    <a:pt x="248394" y="1930473"/>
                  </a:lnTo>
                  <a:lnTo>
                    <a:pt x="230917" y="1972643"/>
                  </a:lnTo>
                  <a:lnTo>
                    <a:pt x="214034" y="2015118"/>
                  </a:lnTo>
                  <a:lnTo>
                    <a:pt x="197749" y="2057892"/>
                  </a:lnTo>
                  <a:lnTo>
                    <a:pt x="182069" y="2100960"/>
                  </a:lnTo>
                  <a:lnTo>
                    <a:pt x="166998" y="2144316"/>
                  </a:lnTo>
                  <a:lnTo>
                    <a:pt x="152541" y="2187957"/>
                  </a:lnTo>
                  <a:lnTo>
                    <a:pt x="138704" y="2231875"/>
                  </a:lnTo>
                  <a:lnTo>
                    <a:pt x="125491" y="2276067"/>
                  </a:lnTo>
                  <a:lnTo>
                    <a:pt x="112908" y="2320528"/>
                  </a:lnTo>
                  <a:lnTo>
                    <a:pt x="100960" y="2365251"/>
                  </a:lnTo>
                  <a:lnTo>
                    <a:pt x="89652" y="2410232"/>
                  </a:lnTo>
                  <a:lnTo>
                    <a:pt x="78989" y="2455466"/>
                  </a:lnTo>
                  <a:lnTo>
                    <a:pt x="68977" y="2500947"/>
                  </a:lnTo>
                  <a:lnTo>
                    <a:pt x="59621" y="2546670"/>
                  </a:lnTo>
                  <a:lnTo>
                    <a:pt x="50925" y="2592631"/>
                  </a:lnTo>
                  <a:lnTo>
                    <a:pt x="42895" y="2638823"/>
                  </a:lnTo>
                  <a:lnTo>
                    <a:pt x="35537" y="2685243"/>
                  </a:lnTo>
                  <a:lnTo>
                    <a:pt x="28854" y="2731884"/>
                  </a:lnTo>
                  <a:lnTo>
                    <a:pt x="22853" y="2778741"/>
                  </a:lnTo>
                  <a:lnTo>
                    <a:pt x="17539" y="2825810"/>
                  </a:lnTo>
                  <a:lnTo>
                    <a:pt x="12917" y="2873085"/>
                  </a:lnTo>
                  <a:lnTo>
                    <a:pt x="8991" y="2920561"/>
                  </a:lnTo>
                  <a:lnTo>
                    <a:pt x="5768" y="2968233"/>
                  </a:lnTo>
                  <a:lnTo>
                    <a:pt x="3252" y="3016096"/>
                  </a:lnTo>
                  <a:lnTo>
                    <a:pt x="1449" y="3064144"/>
                  </a:lnTo>
                  <a:lnTo>
                    <a:pt x="363" y="3112372"/>
                  </a:lnTo>
                  <a:lnTo>
                    <a:pt x="0" y="3160776"/>
                  </a:lnTo>
                  <a:lnTo>
                    <a:pt x="363" y="3209179"/>
                  </a:lnTo>
                  <a:lnTo>
                    <a:pt x="1449" y="3257407"/>
                  </a:lnTo>
                  <a:lnTo>
                    <a:pt x="3252" y="3305455"/>
                  </a:lnTo>
                  <a:lnTo>
                    <a:pt x="5768" y="3353318"/>
                  </a:lnTo>
                  <a:lnTo>
                    <a:pt x="8991" y="3400990"/>
                  </a:lnTo>
                  <a:lnTo>
                    <a:pt x="12917" y="3448466"/>
                  </a:lnTo>
                  <a:lnTo>
                    <a:pt x="17539" y="3495741"/>
                  </a:lnTo>
                  <a:lnTo>
                    <a:pt x="22853" y="3542810"/>
                  </a:lnTo>
                  <a:lnTo>
                    <a:pt x="28854" y="3589667"/>
                  </a:lnTo>
                  <a:lnTo>
                    <a:pt x="35537" y="3636308"/>
                  </a:lnTo>
                  <a:lnTo>
                    <a:pt x="42895" y="3682728"/>
                  </a:lnTo>
                  <a:lnTo>
                    <a:pt x="50925" y="3728920"/>
                  </a:lnTo>
                  <a:lnTo>
                    <a:pt x="59621" y="3774881"/>
                  </a:lnTo>
                  <a:lnTo>
                    <a:pt x="68977" y="3820604"/>
                  </a:lnTo>
                  <a:lnTo>
                    <a:pt x="78989" y="3866085"/>
                  </a:lnTo>
                  <a:lnTo>
                    <a:pt x="89652" y="3911319"/>
                  </a:lnTo>
                  <a:lnTo>
                    <a:pt x="100960" y="3956300"/>
                  </a:lnTo>
                  <a:lnTo>
                    <a:pt x="112908" y="4001023"/>
                  </a:lnTo>
                  <a:lnTo>
                    <a:pt x="125491" y="4045484"/>
                  </a:lnTo>
                  <a:lnTo>
                    <a:pt x="138704" y="4089676"/>
                  </a:lnTo>
                  <a:lnTo>
                    <a:pt x="152541" y="4133594"/>
                  </a:lnTo>
                  <a:lnTo>
                    <a:pt x="166998" y="4177235"/>
                  </a:lnTo>
                  <a:lnTo>
                    <a:pt x="182069" y="4220591"/>
                  </a:lnTo>
                  <a:lnTo>
                    <a:pt x="197749" y="4263659"/>
                  </a:lnTo>
                  <a:lnTo>
                    <a:pt x="214034" y="4306433"/>
                  </a:lnTo>
                  <a:lnTo>
                    <a:pt x="230917" y="4348908"/>
                  </a:lnTo>
                  <a:lnTo>
                    <a:pt x="248394" y="4391078"/>
                  </a:lnTo>
                  <a:lnTo>
                    <a:pt x="266459" y="4432939"/>
                  </a:lnTo>
                  <a:lnTo>
                    <a:pt x="285107" y="4474485"/>
                  </a:lnTo>
                  <a:lnTo>
                    <a:pt x="304334" y="4515712"/>
                  </a:lnTo>
                  <a:lnTo>
                    <a:pt x="324134" y="4556613"/>
                  </a:lnTo>
                  <a:lnTo>
                    <a:pt x="344501" y="4597184"/>
                  </a:lnTo>
                  <a:lnTo>
                    <a:pt x="365431" y="4637420"/>
                  </a:lnTo>
                  <a:lnTo>
                    <a:pt x="386919" y="4677316"/>
                  </a:lnTo>
                  <a:lnTo>
                    <a:pt x="408959" y="4716866"/>
                  </a:lnTo>
                  <a:lnTo>
                    <a:pt x="431546" y="4756065"/>
                  </a:lnTo>
                  <a:lnTo>
                    <a:pt x="454674" y="4794908"/>
                  </a:lnTo>
                  <a:lnTo>
                    <a:pt x="478340" y="4833390"/>
                  </a:lnTo>
                  <a:lnTo>
                    <a:pt x="502538" y="4871505"/>
                  </a:lnTo>
                  <a:lnTo>
                    <a:pt x="527261" y="4909250"/>
                  </a:lnTo>
                  <a:lnTo>
                    <a:pt x="552507" y="4946617"/>
                  </a:lnTo>
                  <a:lnTo>
                    <a:pt x="578268" y="4983603"/>
                  </a:lnTo>
                  <a:lnTo>
                    <a:pt x="604540" y="5020201"/>
                  </a:lnTo>
                  <a:lnTo>
                    <a:pt x="631318" y="5056408"/>
                  </a:lnTo>
                  <a:lnTo>
                    <a:pt x="658597" y="5092217"/>
                  </a:lnTo>
                  <a:lnTo>
                    <a:pt x="686371" y="5127624"/>
                  </a:lnTo>
                  <a:lnTo>
                    <a:pt x="714636" y="5162623"/>
                  </a:lnTo>
                  <a:lnTo>
                    <a:pt x="743385" y="5197210"/>
                  </a:lnTo>
                  <a:lnTo>
                    <a:pt x="772615" y="5231378"/>
                  </a:lnTo>
                  <a:lnTo>
                    <a:pt x="802319" y="5265123"/>
                  </a:lnTo>
                  <a:lnTo>
                    <a:pt x="832493" y="5298440"/>
                  </a:lnTo>
                  <a:lnTo>
                    <a:pt x="863132" y="5331323"/>
                  </a:lnTo>
                  <a:lnTo>
                    <a:pt x="894230" y="5363768"/>
                  </a:lnTo>
                  <a:lnTo>
                    <a:pt x="925782" y="5395769"/>
                  </a:lnTo>
                  <a:lnTo>
                    <a:pt x="957783" y="5427321"/>
                  </a:lnTo>
                  <a:lnTo>
                    <a:pt x="990228" y="5458419"/>
                  </a:lnTo>
                  <a:lnTo>
                    <a:pt x="1023111" y="5489058"/>
                  </a:lnTo>
                  <a:lnTo>
                    <a:pt x="1056428" y="5519232"/>
                  </a:lnTo>
                  <a:lnTo>
                    <a:pt x="1090173" y="5548936"/>
                  </a:lnTo>
                  <a:lnTo>
                    <a:pt x="1124341" y="5578166"/>
                  </a:lnTo>
                  <a:lnTo>
                    <a:pt x="1158928" y="5606915"/>
                  </a:lnTo>
                  <a:lnTo>
                    <a:pt x="1193927" y="5635180"/>
                  </a:lnTo>
                  <a:lnTo>
                    <a:pt x="1229334" y="5662954"/>
                  </a:lnTo>
                  <a:lnTo>
                    <a:pt x="1265143" y="5690233"/>
                  </a:lnTo>
                  <a:lnTo>
                    <a:pt x="1301350" y="5717011"/>
                  </a:lnTo>
                  <a:lnTo>
                    <a:pt x="1337948" y="5743283"/>
                  </a:lnTo>
                  <a:lnTo>
                    <a:pt x="1374934" y="5769044"/>
                  </a:lnTo>
                  <a:lnTo>
                    <a:pt x="1412301" y="5794290"/>
                  </a:lnTo>
                  <a:lnTo>
                    <a:pt x="1450046" y="5819013"/>
                  </a:lnTo>
                  <a:lnTo>
                    <a:pt x="1488161" y="5843211"/>
                  </a:lnTo>
                  <a:lnTo>
                    <a:pt x="1526643" y="5866877"/>
                  </a:lnTo>
                  <a:lnTo>
                    <a:pt x="1565486" y="5890006"/>
                  </a:lnTo>
                  <a:lnTo>
                    <a:pt x="1604685" y="5912592"/>
                  </a:lnTo>
                  <a:lnTo>
                    <a:pt x="1644235" y="5934632"/>
                  </a:lnTo>
                  <a:lnTo>
                    <a:pt x="1684131" y="5956120"/>
                  </a:lnTo>
                  <a:lnTo>
                    <a:pt x="1724367" y="5977050"/>
                  </a:lnTo>
                  <a:lnTo>
                    <a:pt x="1764938" y="5997417"/>
                  </a:lnTo>
                  <a:lnTo>
                    <a:pt x="1805839" y="6017217"/>
                  </a:lnTo>
                  <a:lnTo>
                    <a:pt x="1847066" y="6036444"/>
                  </a:lnTo>
                  <a:lnTo>
                    <a:pt x="1888612" y="6055092"/>
                  </a:lnTo>
                  <a:lnTo>
                    <a:pt x="1930473" y="6073157"/>
                  </a:lnTo>
                  <a:lnTo>
                    <a:pt x="1972643" y="6090634"/>
                  </a:lnTo>
                  <a:lnTo>
                    <a:pt x="2015118" y="6107517"/>
                  </a:lnTo>
                  <a:lnTo>
                    <a:pt x="2057892" y="6123802"/>
                  </a:lnTo>
                  <a:lnTo>
                    <a:pt x="2100960" y="6139482"/>
                  </a:lnTo>
                  <a:lnTo>
                    <a:pt x="2144316" y="6154553"/>
                  </a:lnTo>
                  <a:lnTo>
                    <a:pt x="2187957" y="6169010"/>
                  </a:lnTo>
                  <a:lnTo>
                    <a:pt x="2231875" y="6182847"/>
                  </a:lnTo>
                  <a:lnTo>
                    <a:pt x="2276067" y="6196060"/>
                  </a:lnTo>
                  <a:lnTo>
                    <a:pt x="2320528" y="6208643"/>
                  </a:lnTo>
                  <a:lnTo>
                    <a:pt x="2365251" y="6220591"/>
                  </a:lnTo>
                  <a:lnTo>
                    <a:pt x="2410232" y="6231899"/>
                  </a:lnTo>
                  <a:lnTo>
                    <a:pt x="2455466" y="6242562"/>
                  </a:lnTo>
                  <a:lnTo>
                    <a:pt x="2500947" y="6252574"/>
                  </a:lnTo>
                  <a:lnTo>
                    <a:pt x="2546670" y="6261930"/>
                  </a:lnTo>
                  <a:lnTo>
                    <a:pt x="2592631" y="6270626"/>
                  </a:lnTo>
                  <a:lnTo>
                    <a:pt x="2638823" y="6278656"/>
                  </a:lnTo>
                  <a:lnTo>
                    <a:pt x="2685243" y="6286014"/>
                  </a:lnTo>
                  <a:lnTo>
                    <a:pt x="2731884" y="6292697"/>
                  </a:lnTo>
                  <a:lnTo>
                    <a:pt x="2778741" y="6298698"/>
                  </a:lnTo>
                  <a:lnTo>
                    <a:pt x="2825810" y="6304012"/>
                  </a:lnTo>
                  <a:lnTo>
                    <a:pt x="2873085" y="6308634"/>
                  </a:lnTo>
                  <a:lnTo>
                    <a:pt x="2920561" y="6312560"/>
                  </a:lnTo>
                  <a:lnTo>
                    <a:pt x="2968233" y="6315783"/>
                  </a:lnTo>
                  <a:lnTo>
                    <a:pt x="3016096" y="6318299"/>
                  </a:lnTo>
                  <a:lnTo>
                    <a:pt x="3064144" y="6320102"/>
                  </a:lnTo>
                  <a:lnTo>
                    <a:pt x="3112372" y="6321188"/>
                  </a:lnTo>
                  <a:lnTo>
                    <a:pt x="3160776" y="6321552"/>
                  </a:lnTo>
                  <a:lnTo>
                    <a:pt x="3209179" y="6321188"/>
                  </a:lnTo>
                  <a:lnTo>
                    <a:pt x="3257407" y="6320102"/>
                  </a:lnTo>
                  <a:lnTo>
                    <a:pt x="3305455" y="6318299"/>
                  </a:lnTo>
                  <a:lnTo>
                    <a:pt x="3353318" y="6315783"/>
                  </a:lnTo>
                  <a:lnTo>
                    <a:pt x="3400990" y="6312560"/>
                  </a:lnTo>
                  <a:lnTo>
                    <a:pt x="3448466" y="6308634"/>
                  </a:lnTo>
                  <a:lnTo>
                    <a:pt x="3495741" y="6304012"/>
                  </a:lnTo>
                  <a:lnTo>
                    <a:pt x="3542810" y="6298698"/>
                  </a:lnTo>
                  <a:lnTo>
                    <a:pt x="3589667" y="6292697"/>
                  </a:lnTo>
                  <a:lnTo>
                    <a:pt x="3636308" y="6286014"/>
                  </a:lnTo>
                  <a:lnTo>
                    <a:pt x="3682728" y="6278656"/>
                  </a:lnTo>
                  <a:lnTo>
                    <a:pt x="3728920" y="6270626"/>
                  </a:lnTo>
                  <a:lnTo>
                    <a:pt x="3774881" y="6261930"/>
                  </a:lnTo>
                  <a:lnTo>
                    <a:pt x="3820604" y="6252574"/>
                  </a:lnTo>
                  <a:lnTo>
                    <a:pt x="3866085" y="6242562"/>
                  </a:lnTo>
                  <a:lnTo>
                    <a:pt x="3911319" y="6231899"/>
                  </a:lnTo>
                  <a:lnTo>
                    <a:pt x="3956300" y="6220591"/>
                  </a:lnTo>
                  <a:lnTo>
                    <a:pt x="4001023" y="6208643"/>
                  </a:lnTo>
                  <a:lnTo>
                    <a:pt x="4045484" y="6196060"/>
                  </a:lnTo>
                  <a:lnTo>
                    <a:pt x="4089676" y="6182847"/>
                  </a:lnTo>
                  <a:lnTo>
                    <a:pt x="4133594" y="6169010"/>
                  </a:lnTo>
                  <a:lnTo>
                    <a:pt x="4177235" y="6154553"/>
                  </a:lnTo>
                  <a:lnTo>
                    <a:pt x="4220591" y="6139482"/>
                  </a:lnTo>
                  <a:lnTo>
                    <a:pt x="4263659" y="6123802"/>
                  </a:lnTo>
                  <a:lnTo>
                    <a:pt x="4306433" y="6107517"/>
                  </a:lnTo>
                  <a:lnTo>
                    <a:pt x="4348908" y="6090634"/>
                  </a:lnTo>
                  <a:lnTo>
                    <a:pt x="4391078" y="6073157"/>
                  </a:lnTo>
                  <a:lnTo>
                    <a:pt x="4432939" y="6055092"/>
                  </a:lnTo>
                  <a:lnTo>
                    <a:pt x="4474485" y="6036444"/>
                  </a:lnTo>
                  <a:lnTo>
                    <a:pt x="4515712" y="6017217"/>
                  </a:lnTo>
                  <a:lnTo>
                    <a:pt x="4556613" y="5997417"/>
                  </a:lnTo>
                  <a:lnTo>
                    <a:pt x="4597184" y="5977050"/>
                  </a:lnTo>
                  <a:lnTo>
                    <a:pt x="4637420" y="5956120"/>
                  </a:lnTo>
                  <a:lnTo>
                    <a:pt x="4677316" y="5934632"/>
                  </a:lnTo>
                  <a:lnTo>
                    <a:pt x="4716866" y="5912592"/>
                  </a:lnTo>
                  <a:lnTo>
                    <a:pt x="4756065" y="5890006"/>
                  </a:lnTo>
                  <a:lnTo>
                    <a:pt x="4794908" y="5866877"/>
                  </a:lnTo>
                  <a:lnTo>
                    <a:pt x="4833390" y="5843211"/>
                  </a:lnTo>
                  <a:lnTo>
                    <a:pt x="4871505" y="5819013"/>
                  </a:lnTo>
                  <a:lnTo>
                    <a:pt x="4909250" y="5794290"/>
                  </a:lnTo>
                  <a:lnTo>
                    <a:pt x="4946617" y="5769044"/>
                  </a:lnTo>
                  <a:lnTo>
                    <a:pt x="4983603" y="5743283"/>
                  </a:lnTo>
                  <a:lnTo>
                    <a:pt x="5020201" y="5717011"/>
                  </a:lnTo>
                  <a:lnTo>
                    <a:pt x="5056408" y="5690233"/>
                  </a:lnTo>
                  <a:lnTo>
                    <a:pt x="5092217" y="5662954"/>
                  </a:lnTo>
                  <a:lnTo>
                    <a:pt x="5127624" y="5635180"/>
                  </a:lnTo>
                  <a:lnTo>
                    <a:pt x="5162623" y="5606915"/>
                  </a:lnTo>
                  <a:lnTo>
                    <a:pt x="5197210" y="5578166"/>
                  </a:lnTo>
                  <a:lnTo>
                    <a:pt x="5231378" y="5548936"/>
                  </a:lnTo>
                  <a:lnTo>
                    <a:pt x="5265123" y="5519232"/>
                  </a:lnTo>
                  <a:lnTo>
                    <a:pt x="5298440" y="5489058"/>
                  </a:lnTo>
                  <a:lnTo>
                    <a:pt x="5331323" y="5458419"/>
                  </a:lnTo>
                  <a:lnTo>
                    <a:pt x="5363768" y="5427321"/>
                  </a:lnTo>
                  <a:lnTo>
                    <a:pt x="5395769" y="5395769"/>
                  </a:lnTo>
                  <a:lnTo>
                    <a:pt x="5427321" y="5363768"/>
                  </a:lnTo>
                  <a:lnTo>
                    <a:pt x="5458419" y="5331323"/>
                  </a:lnTo>
                  <a:lnTo>
                    <a:pt x="5489058" y="5298440"/>
                  </a:lnTo>
                  <a:lnTo>
                    <a:pt x="5519232" y="5265123"/>
                  </a:lnTo>
                  <a:lnTo>
                    <a:pt x="5548936" y="5231378"/>
                  </a:lnTo>
                  <a:lnTo>
                    <a:pt x="5578166" y="5197210"/>
                  </a:lnTo>
                  <a:lnTo>
                    <a:pt x="5606915" y="5162623"/>
                  </a:lnTo>
                  <a:lnTo>
                    <a:pt x="5635180" y="5127624"/>
                  </a:lnTo>
                  <a:lnTo>
                    <a:pt x="5662954" y="5092217"/>
                  </a:lnTo>
                  <a:lnTo>
                    <a:pt x="5690233" y="5056408"/>
                  </a:lnTo>
                  <a:lnTo>
                    <a:pt x="5717011" y="5020201"/>
                  </a:lnTo>
                  <a:lnTo>
                    <a:pt x="5743283" y="4983603"/>
                  </a:lnTo>
                  <a:lnTo>
                    <a:pt x="5769044" y="4946617"/>
                  </a:lnTo>
                  <a:lnTo>
                    <a:pt x="5794290" y="4909250"/>
                  </a:lnTo>
                  <a:lnTo>
                    <a:pt x="5819013" y="4871505"/>
                  </a:lnTo>
                  <a:lnTo>
                    <a:pt x="5843211" y="4833390"/>
                  </a:lnTo>
                  <a:lnTo>
                    <a:pt x="5866877" y="4794908"/>
                  </a:lnTo>
                  <a:lnTo>
                    <a:pt x="5890006" y="4756065"/>
                  </a:lnTo>
                  <a:lnTo>
                    <a:pt x="5912592" y="4716866"/>
                  </a:lnTo>
                  <a:lnTo>
                    <a:pt x="5934632" y="4677316"/>
                  </a:lnTo>
                  <a:lnTo>
                    <a:pt x="5956120" y="4637420"/>
                  </a:lnTo>
                  <a:lnTo>
                    <a:pt x="5977050" y="4597184"/>
                  </a:lnTo>
                  <a:lnTo>
                    <a:pt x="5997417" y="4556613"/>
                  </a:lnTo>
                  <a:lnTo>
                    <a:pt x="6017217" y="4515712"/>
                  </a:lnTo>
                  <a:lnTo>
                    <a:pt x="6036444" y="4474485"/>
                  </a:lnTo>
                  <a:lnTo>
                    <a:pt x="6055092" y="4432939"/>
                  </a:lnTo>
                  <a:lnTo>
                    <a:pt x="6073157" y="4391078"/>
                  </a:lnTo>
                  <a:lnTo>
                    <a:pt x="6090634" y="4348908"/>
                  </a:lnTo>
                  <a:lnTo>
                    <a:pt x="6107517" y="4306433"/>
                  </a:lnTo>
                  <a:lnTo>
                    <a:pt x="6123802" y="4263659"/>
                  </a:lnTo>
                  <a:lnTo>
                    <a:pt x="6139482" y="4220591"/>
                  </a:lnTo>
                  <a:lnTo>
                    <a:pt x="6154553" y="4177235"/>
                  </a:lnTo>
                  <a:lnTo>
                    <a:pt x="6169010" y="4133594"/>
                  </a:lnTo>
                  <a:lnTo>
                    <a:pt x="6182847" y="4089676"/>
                  </a:lnTo>
                  <a:lnTo>
                    <a:pt x="6196060" y="4045484"/>
                  </a:lnTo>
                  <a:lnTo>
                    <a:pt x="6208643" y="4001023"/>
                  </a:lnTo>
                  <a:lnTo>
                    <a:pt x="6220591" y="3956300"/>
                  </a:lnTo>
                  <a:lnTo>
                    <a:pt x="6231899" y="3911319"/>
                  </a:lnTo>
                  <a:lnTo>
                    <a:pt x="6242562" y="3866085"/>
                  </a:lnTo>
                  <a:lnTo>
                    <a:pt x="6252574" y="3820604"/>
                  </a:lnTo>
                  <a:lnTo>
                    <a:pt x="6261930" y="3774881"/>
                  </a:lnTo>
                  <a:lnTo>
                    <a:pt x="6270626" y="3728920"/>
                  </a:lnTo>
                  <a:lnTo>
                    <a:pt x="6278656" y="3682728"/>
                  </a:lnTo>
                  <a:lnTo>
                    <a:pt x="6286014" y="3636308"/>
                  </a:lnTo>
                  <a:lnTo>
                    <a:pt x="6292697" y="3589667"/>
                  </a:lnTo>
                  <a:lnTo>
                    <a:pt x="6298698" y="3542810"/>
                  </a:lnTo>
                  <a:lnTo>
                    <a:pt x="6304012" y="3495741"/>
                  </a:lnTo>
                  <a:lnTo>
                    <a:pt x="6308634" y="3448466"/>
                  </a:lnTo>
                  <a:lnTo>
                    <a:pt x="6312560" y="3400990"/>
                  </a:lnTo>
                  <a:lnTo>
                    <a:pt x="6315783" y="3353318"/>
                  </a:lnTo>
                  <a:lnTo>
                    <a:pt x="6318299" y="3305455"/>
                  </a:lnTo>
                  <a:lnTo>
                    <a:pt x="6320102" y="3257407"/>
                  </a:lnTo>
                  <a:lnTo>
                    <a:pt x="6321188" y="3209179"/>
                  </a:lnTo>
                  <a:lnTo>
                    <a:pt x="6321552" y="3160776"/>
                  </a:lnTo>
                  <a:close/>
                </a:path>
              </a:pathLst>
            </a:custGeom>
            <a:ln w="24384">
              <a:solidFill>
                <a:srgbClr val="FFFFFF"/>
              </a:solidFill>
            </a:ln>
          </p:spPr>
          <p:txBody>
            <a:bodyPr wrap="square" lIns="0" tIns="0" rIns="0" bIns="0" rtlCol="0"/>
            <a:lstStyle/>
            <a:p>
              <a:endParaRPr/>
            </a:p>
          </p:txBody>
        </p:sp>
        <p:sp>
          <p:nvSpPr>
            <p:cNvPr id="8" name="object 8"/>
            <p:cNvSpPr/>
            <p:nvPr/>
          </p:nvSpPr>
          <p:spPr>
            <a:xfrm>
              <a:off x="5736335" y="170687"/>
              <a:ext cx="60960" cy="64135"/>
            </a:xfrm>
            <a:custGeom>
              <a:avLst/>
              <a:gdLst/>
              <a:ahLst/>
              <a:cxnLst/>
              <a:rect l="l" t="t" r="r" b="b"/>
              <a:pathLst>
                <a:path w="60960" h="64135">
                  <a:moveTo>
                    <a:pt x="30479" y="0"/>
                  </a:moveTo>
                  <a:lnTo>
                    <a:pt x="18591" y="2518"/>
                  </a:lnTo>
                  <a:lnTo>
                    <a:pt x="8905" y="9382"/>
                  </a:lnTo>
                  <a:lnTo>
                    <a:pt x="2387" y="19556"/>
                  </a:lnTo>
                  <a:lnTo>
                    <a:pt x="0" y="32003"/>
                  </a:lnTo>
                  <a:lnTo>
                    <a:pt x="2387" y="44451"/>
                  </a:lnTo>
                  <a:lnTo>
                    <a:pt x="8905" y="54625"/>
                  </a:lnTo>
                  <a:lnTo>
                    <a:pt x="18591" y="61489"/>
                  </a:lnTo>
                  <a:lnTo>
                    <a:pt x="30479" y="64007"/>
                  </a:lnTo>
                  <a:lnTo>
                    <a:pt x="42368" y="61489"/>
                  </a:lnTo>
                  <a:lnTo>
                    <a:pt x="52054" y="54625"/>
                  </a:lnTo>
                  <a:lnTo>
                    <a:pt x="58572" y="44451"/>
                  </a:lnTo>
                  <a:lnTo>
                    <a:pt x="60960" y="32003"/>
                  </a:lnTo>
                  <a:lnTo>
                    <a:pt x="58572" y="19556"/>
                  </a:lnTo>
                  <a:lnTo>
                    <a:pt x="52054" y="9382"/>
                  </a:lnTo>
                  <a:lnTo>
                    <a:pt x="42368" y="2518"/>
                  </a:lnTo>
                  <a:lnTo>
                    <a:pt x="30479" y="0"/>
                  </a:lnTo>
                  <a:close/>
                </a:path>
              </a:pathLst>
            </a:custGeom>
            <a:solidFill>
              <a:srgbClr val="0150A2"/>
            </a:solidFill>
          </p:spPr>
          <p:txBody>
            <a:bodyPr wrap="square" lIns="0" tIns="0" rIns="0" bIns="0" rtlCol="0"/>
            <a:lstStyle/>
            <a:p>
              <a:endParaRPr/>
            </a:p>
          </p:txBody>
        </p:sp>
        <p:pic>
          <p:nvPicPr>
            <p:cNvPr id="9" name="object 9"/>
            <p:cNvPicPr/>
            <p:nvPr/>
          </p:nvPicPr>
          <p:blipFill>
            <a:blip r:embed="rId6" cstate="print"/>
            <a:stretch>
              <a:fillRect/>
            </a:stretch>
          </p:blipFill>
          <p:spPr>
            <a:xfrm>
              <a:off x="6306311" y="240792"/>
              <a:ext cx="64008" cy="64007"/>
            </a:xfrm>
            <a:prstGeom prst="rect">
              <a:avLst/>
            </a:prstGeom>
          </p:spPr>
        </p:pic>
        <p:sp>
          <p:nvSpPr>
            <p:cNvPr id="10" name="object 10"/>
            <p:cNvSpPr/>
            <p:nvPr/>
          </p:nvSpPr>
          <p:spPr>
            <a:xfrm>
              <a:off x="5913120" y="6684264"/>
              <a:ext cx="64135" cy="60960"/>
            </a:xfrm>
            <a:custGeom>
              <a:avLst/>
              <a:gdLst/>
              <a:ahLst/>
              <a:cxnLst/>
              <a:rect l="l" t="t" r="r" b="b"/>
              <a:pathLst>
                <a:path w="64135" h="60959">
                  <a:moveTo>
                    <a:pt x="32003" y="0"/>
                  </a:moveTo>
                  <a:lnTo>
                    <a:pt x="19556" y="2394"/>
                  </a:lnTo>
                  <a:lnTo>
                    <a:pt x="9382" y="8924"/>
                  </a:lnTo>
                  <a:lnTo>
                    <a:pt x="2518" y="18613"/>
                  </a:lnTo>
                  <a:lnTo>
                    <a:pt x="0" y="30479"/>
                  </a:lnTo>
                  <a:lnTo>
                    <a:pt x="2518" y="42343"/>
                  </a:lnTo>
                  <a:lnTo>
                    <a:pt x="9382" y="52031"/>
                  </a:lnTo>
                  <a:lnTo>
                    <a:pt x="19556" y="58563"/>
                  </a:lnTo>
                  <a:lnTo>
                    <a:pt x="32003" y="60958"/>
                  </a:lnTo>
                  <a:lnTo>
                    <a:pt x="44451" y="58563"/>
                  </a:lnTo>
                  <a:lnTo>
                    <a:pt x="54625" y="52031"/>
                  </a:lnTo>
                  <a:lnTo>
                    <a:pt x="61489" y="42343"/>
                  </a:lnTo>
                  <a:lnTo>
                    <a:pt x="64007" y="30479"/>
                  </a:lnTo>
                  <a:lnTo>
                    <a:pt x="61489" y="18613"/>
                  </a:lnTo>
                  <a:lnTo>
                    <a:pt x="54625" y="8924"/>
                  </a:lnTo>
                  <a:lnTo>
                    <a:pt x="44451" y="2394"/>
                  </a:lnTo>
                  <a:lnTo>
                    <a:pt x="32003" y="0"/>
                  </a:lnTo>
                  <a:close/>
                </a:path>
              </a:pathLst>
            </a:custGeom>
            <a:solidFill>
              <a:srgbClr val="00D197"/>
            </a:solidFill>
          </p:spPr>
          <p:txBody>
            <a:bodyPr wrap="square" lIns="0" tIns="0" rIns="0" bIns="0" rtlCol="0"/>
            <a:lstStyle/>
            <a:p>
              <a:endParaRPr/>
            </a:p>
          </p:txBody>
        </p:sp>
        <p:sp>
          <p:nvSpPr>
            <p:cNvPr id="11" name="object 11"/>
            <p:cNvSpPr/>
            <p:nvPr/>
          </p:nvSpPr>
          <p:spPr>
            <a:xfrm>
              <a:off x="6339840" y="6245351"/>
              <a:ext cx="64135" cy="60960"/>
            </a:xfrm>
            <a:custGeom>
              <a:avLst/>
              <a:gdLst/>
              <a:ahLst/>
              <a:cxnLst/>
              <a:rect l="l" t="t" r="r" b="b"/>
              <a:pathLst>
                <a:path w="64135" h="60960">
                  <a:moveTo>
                    <a:pt x="32004" y="0"/>
                  </a:moveTo>
                  <a:lnTo>
                    <a:pt x="19556" y="2396"/>
                  </a:lnTo>
                  <a:lnTo>
                    <a:pt x="9382" y="8929"/>
                  </a:lnTo>
                  <a:lnTo>
                    <a:pt x="2518" y="18618"/>
                  </a:lnTo>
                  <a:lnTo>
                    <a:pt x="0" y="30480"/>
                  </a:lnTo>
                  <a:lnTo>
                    <a:pt x="2518" y="42341"/>
                  </a:lnTo>
                  <a:lnTo>
                    <a:pt x="9382" y="52030"/>
                  </a:lnTo>
                  <a:lnTo>
                    <a:pt x="19556" y="58563"/>
                  </a:lnTo>
                  <a:lnTo>
                    <a:pt x="32004" y="60960"/>
                  </a:lnTo>
                  <a:lnTo>
                    <a:pt x="44451" y="58563"/>
                  </a:lnTo>
                  <a:lnTo>
                    <a:pt x="54625" y="52030"/>
                  </a:lnTo>
                  <a:lnTo>
                    <a:pt x="61489" y="42341"/>
                  </a:lnTo>
                  <a:lnTo>
                    <a:pt x="64008" y="30480"/>
                  </a:lnTo>
                  <a:lnTo>
                    <a:pt x="61489" y="18618"/>
                  </a:lnTo>
                  <a:lnTo>
                    <a:pt x="54625" y="8929"/>
                  </a:lnTo>
                  <a:lnTo>
                    <a:pt x="44451" y="2396"/>
                  </a:lnTo>
                  <a:lnTo>
                    <a:pt x="32004" y="0"/>
                  </a:lnTo>
                  <a:close/>
                </a:path>
              </a:pathLst>
            </a:custGeom>
            <a:solidFill>
              <a:srgbClr val="0150A2"/>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308096"/>
            <a:ext cx="12192000" cy="5549900"/>
            <a:chOff x="0" y="1308096"/>
            <a:chExt cx="12192000" cy="5549900"/>
          </a:xfrm>
        </p:grpSpPr>
        <p:pic>
          <p:nvPicPr>
            <p:cNvPr id="3" name="object 3"/>
            <p:cNvPicPr/>
            <p:nvPr/>
          </p:nvPicPr>
          <p:blipFill>
            <a:blip r:embed="rId2" cstate="print"/>
            <a:stretch>
              <a:fillRect/>
            </a:stretch>
          </p:blipFill>
          <p:spPr>
            <a:xfrm>
              <a:off x="0" y="1308096"/>
              <a:ext cx="12191999" cy="5549900"/>
            </a:xfrm>
            <a:prstGeom prst="rect">
              <a:avLst/>
            </a:prstGeom>
          </p:spPr>
        </p:pic>
        <p:pic>
          <p:nvPicPr>
            <p:cNvPr id="4" name="object 4"/>
            <p:cNvPicPr/>
            <p:nvPr/>
          </p:nvPicPr>
          <p:blipFill>
            <a:blip r:embed="rId3" cstate="print"/>
            <a:stretch>
              <a:fillRect/>
            </a:stretch>
          </p:blipFill>
          <p:spPr>
            <a:xfrm>
              <a:off x="0" y="1308099"/>
              <a:ext cx="12192000" cy="5549900"/>
            </a:xfrm>
            <a:prstGeom prst="rect">
              <a:avLst/>
            </a:prstGeom>
          </p:spPr>
        </p:pic>
        <p:pic>
          <p:nvPicPr>
            <p:cNvPr id="5" name="object 5"/>
            <p:cNvPicPr/>
            <p:nvPr/>
          </p:nvPicPr>
          <p:blipFill>
            <a:blip r:embed="rId4" cstate="print"/>
            <a:stretch>
              <a:fillRect/>
            </a:stretch>
          </p:blipFill>
          <p:spPr>
            <a:xfrm>
              <a:off x="0" y="1502663"/>
              <a:ext cx="8532114" cy="3804665"/>
            </a:xfrm>
            <a:prstGeom prst="rect">
              <a:avLst/>
            </a:prstGeom>
          </p:spPr>
        </p:pic>
      </p:grpSp>
      <p:sp>
        <p:nvSpPr>
          <p:cNvPr id="6" name="object 6"/>
          <p:cNvSpPr txBox="1">
            <a:spLocks noGrp="1"/>
          </p:cNvSpPr>
          <p:nvPr>
            <p:ph type="title"/>
          </p:nvPr>
        </p:nvSpPr>
        <p:spPr>
          <a:xfrm>
            <a:off x="333552" y="1984629"/>
            <a:ext cx="7058659" cy="2129790"/>
          </a:xfrm>
          <a:prstGeom prst="rect">
            <a:avLst/>
          </a:prstGeom>
        </p:spPr>
        <p:txBody>
          <a:bodyPr vert="horz" wrap="square" lIns="0" tIns="13335" rIns="0" bIns="0" rtlCol="0">
            <a:spAutoFit/>
          </a:bodyPr>
          <a:lstStyle/>
          <a:p>
            <a:pPr marL="12700">
              <a:lnSpc>
                <a:spcPct val="100000"/>
              </a:lnSpc>
              <a:spcBef>
                <a:spcPts val="105"/>
              </a:spcBef>
            </a:pPr>
            <a:r>
              <a:rPr sz="13800" spc="-5" dirty="0"/>
              <a:t>THANK</a:t>
            </a:r>
            <a:endParaRPr sz="13800"/>
          </a:p>
        </p:txBody>
      </p:sp>
      <p:grpSp>
        <p:nvGrpSpPr>
          <p:cNvPr id="7" name="object 7"/>
          <p:cNvGrpSpPr/>
          <p:nvPr/>
        </p:nvGrpSpPr>
        <p:grpSpPr>
          <a:xfrm>
            <a:off x="1408175" y="5318759"/>
            <a:ext cx="2353945" cy="824230"/>
            <a:chOff x="1408175" y="5318759"/>
            <a:chExt cx="2353945" cy="824230"/>
          </a:xfrm>
        </p:grpSpPr>
        <p:pic>
          <p:nvPicPr>
            <p:cNvPr id="8" name="object 8"/>
            <p:cNvPicPr/>
            <p:nvPr/>
          </p:nvPicPr>
          <p:blipFill>
            <a:blip r:embed="rId5" cstate="print"/>
            <a:stretch>
              <a:fillRect/>
            </a:stretch>
          </p:blipFill>
          <p:spPr>
            <a:xfrm>
              <a:off x="1408175" y="5318759"/>
              <a:ext cx="1500377" cy="573785"/>
            </a:xfrm>
            <a:prstGeom prst="rect">
              <a:avLst/>
            </a:prstGeom>
          </p:spPr>
        </p:pic>
        <p:pic>
          <p:nvPicPr>
            <p:cNvPr id="9" name="object 9"/>
            <p:cNvPicPr/>
            <p:nvPr/>
          </p:nvPicPr>
          <p:blipFill>
            <a:blip r:embed="rId6" cstate="print"/>
            <a:stretch>
              <a:fillRect/>
            </a:stretch>
          </p:blipFill>
          <p:spPr>
            <a:xfrm>
              <a:off x="1453895" y="5736335"/>
              <a:ext cx="2308098" cy="406133"/>
            </a:xfrm>
            <a:prstGeom prst="rect">
              <a:avLst/>
            </a:prstGeom>
          </p:spPr>
        </p:pic>
      </p:grpSp>
      <p:sp>
        <p:nvSpPr>
          <p:cNvPr id="10" name="object 10"/>
          <p:cNvSpPr txBox="1"/>
          <p:nvPr/>
        </p:nvSpPr>
        <p:spPr>
          <a:xfrm>
            <a:off x="1558289" y="5252530"/>
            <a:ext cx="2087245" cy="976549"/>
          </a:xfrm>
          <a:prstGeom prst="rect">
            <a:avLst/>
          </a:prstGeom>
        </p:spPr>
        <p:txBody>
          <a:bodyPr vert="horz" wrap="square" lIns="0" tIns="146685" rIns="0" bIns="0" rtlCol="0">
            <a:spAutoFit/>
          </a:bodyPr>
          <a:lstStyle/>
          <a:p>
            <a:pPr marL="12700">
              <a:lnSpc>
                <a:spcPct val="100000"/>
              </a:lnSpc>
              <a:spcBef>
                <a:spcPts val="1155"/>
              </a:spcBef>
            </a:pPr>
            <a:r>
              <a:rPr sz="2000" b="1" i="1" spc="-10" dirty="0">
                <a:solidFill>
                  <a:srgbClr val="FFFFFF"/>
                </a:solidFill>
                <a:latin typeface="Georgia"/>
                <a:cs typeface="Georgia"/>
              </a:rPr>
              <a:t>Address:</a:t>
            </a:r>
            <a:endParaRPr sz="2000" dirty="0">
              <a:latin typeface="Georgia"/>
              <a:cs typeface="Georgia"/>
            </a:endParaRPr>
          </a:p>
          <a:p>
            <a:pPr marL="12700">
              <a:lnSpc>
                <a:spcPct val="100000"/>
              </a:lnSpc>
              <a:spcBef>
                <a:spcPts val="735"/>
              </a:spcBef>
            </a:pPr>
            <a:r>
              <a:rPr lang="en-US" sz="1400" dirty="0">
                <a:solidFill>
                  <a:schemeClr val="bg1"/>
                </a:solidFill>
              </a:rPr>
              <a:t>No: 51, </a:t>
            </a:r>
            <a:r>
              <a:rPr lang="en-US" sz="1400" dirty="0" err="1">
                <a:solidFill>
                  <a:schemeClr val="bg1"/>
                </a:solidFill>
              </a:rPr>
              <a:t>Sunethra</a:t>
            </a:r>
            <a:r>
              <a:rPr lang="en-US" sz="1400" dirty="0">
                <a:solidFill>
                  <a:schemeClr val="bg1"/>
                </a:solidFill>
              </a:rPr>
              <a:t> Devi Road, </a:t>
            </a:r>
            <a:r>
              <a:rPr lang="en-US" sz="1400" dirty="0" err="1">
                <a:solidFill>
                  <a:schemeClr val="bg1"/>
                </a:solidFill>
              </a:rPr>
              <a:t>Kohuwala</a:t>
            </a:r>
            <a:endParaRPr sz="1400" dirty="0">
              <a:solidFill>
                <a:schemeClr val="bg1"/>
              </a:solidFill>
              <a:latin typeface="Arial"/>
              <a:cs typeface="Arial"/>
            </a:endParaRPr>
          </a:p>
        </p:txBody>
      </p:sp>
      <p:sp>
        <p:nvSpPr>
          <p:cNvPr id="12" name="object 12"/>
          <p:cNvSpPr/>
          <p:nvPr/>
        </p:nvSpPr>
        <p:spPr>
          <a:xfrm>
            <a:off x="838009" y="5469115"/>
            <a:ext cx="501650" cy="453390"/>
          </a:xfrm>
          <a:custGeom>
            <a:avLst/>
            <a:gdLst/>
            <a:ahLst/>
            <a:cxnLst/>
            <a:rect l="l" t="t" r="r" b="b"/>
            <a:pathLst>
              <a:path w="501650" h="453389">
                <a:moveTo>
                  <a:pt x="426910" y="229552"/>
                </a:moveTo>
                <a:lnTo>
                  <a:pt x="255828" y="105676"/>
                </a:lnTo>
                <a:lnTo>
                  <a:pt x="218008" y="132575"/>
                </a:lnTo>
                <a:lnTo>
                  <a:pt x="174536" y="162801"/>
                </a:lnTo>
                <a:lnTo>
                  <a:pt x="128358" y="195440"/>
                </a:lnTo>
                <a:lnTo>
                  <a:pt x="82486" y="229552"/>
                </a:lnTo>
                <a:lnTo>
                  <a:pt x="82486" y="453148"/>
                </a:lnTo>
                <a:lnTo>
                  <a:pt x="189547" y="453148"/>
                </a:lnTo>
                <a:lnTo>
                  <a:pt x="189547" y="285457"/>
                </a:lnTo>
                <a:lnTo>
                  <a:pt x="319849" y="285457"/>
                </a:lnTo>
                <a:lnTo>
                  <a:pt x="319849" y="453148"/>
                </a:lnTo>
                <a:lnTo>
                  <a:pt x="424268" y="453148"/>
                </a:lnTo>
                <a:lnTo>
                  <a:pt x="426910" y="229552"/>
                </a:lnTo>
                <a:close/>
              </a:path>
              <a:path w="501650" h="453389">
                <a:moveTo>
                  <a:pt x="501103" y="173228"/>
                </a:moveTo>
                <a:lnTo>
                  <a:pt x="496595" y="161734"/>
                </a:lnTo>
                <a:lnTo>
                  <a:pt x="487743" y="152527"/>
                </a:lnTo>
                <a:lnTo>
                  <a:pt x="367677" y="69989"/>
                </a:lnTo>
                <a:lnTo>
                  <a:pt x="280479" y="10045"/>
                </a:lnTo>
                <a:lnTo>
                  <a:pt x="263448" y="1536"/>
                </a:lnTo>
                <a:lnTo>
                  <a:pt x="249694" y="0"/>
                </a:lnTo>
                <a:lnTo>
                  <a:pt x="237540" y="3784"/>
                </a:lnTo>
                <a:lnTo>
                  <a:pt x="225323" y="11188"/>
                </a:lnTo>
                <a:lnTo>
                  <a:pt x="13131" y="161798"/>
                </a:lnTo>
                <a:lnTo>
                  <a:pt x="4356" y="171132"/>
                </a:lnTo>
                <a:lnTo>
                  <a:pt x="0" y="182689"/>
                </a:lnTo>
                <a:lnTo>
                  <a:pt x="304" y="195046"/>
                </a:lnTo>
                <a:lnTo>
                  <a:pt x="5499" y="206730"/>
                </a:lnTo>
                <a:lnTo>
                  <a:pt x="14820" y="215493"/>
                </a:lnTo>
                <a:lnTo>
                  <a:pt x="26377" y="219849"/>
                </a:lnTo>
                <a:lnTo>
                  <a:pt x="38735" y="219544"/>
                </a:lnTo>
                <a:lnTo>
                  <a:pt x="50431" y="214350"/>
                </a:lnTo>
                <a:lnTo>
                  <a:pt x="253911" y="69989"/>
                </a:lnTo>
                <a:lnTo>
                  <a:pt x="451167" y="205625"/>
                </a:lnTo>
                <a:lnTo>
                  <a:pt x="462902" y="210654"/>
                </a:lnTo>
                <a:lnTo>
                  <a:pt x="475246" y="210769"/>
                </a:lnTo>
                <a:lnTo>
                  <a:pt x="486752" y="206248"/>
                </a:lnTo>
                <a:lnTo>
                  <a:pt x="495998" y="197345"/>
                </a:lnTo>
                <a:lnTo>
                  <a:pt x="500989" y="185585"/>
                </a:lnTo>
                <a:lnTo>
                  <a:pt x="501103" y="173228"/>
                </a:lnTo>
                <a:close/>
              </a:path>
            </a:pathLst>
          </a:custGeom>
          <a:solidFill>
            <a:srgbClr val="FFFFFF"/>
          </a:solidFill>
        </p:spPr>
        <p:txBody>
          <a:bodyPr wrap="square" lIns="0" tIns="0" rIns="0" bIns="0" rtlCol="0"/>
          <a:lstStyle/>
          <a:p>
            <a:endParaRPr/>
          </a:p>
        </p:txBody>
      </p:sp>
      <p:sp>
        <p:nvSpPr>
          <p:cNvPr id="15" name="object 15"/>
          <p:cNvSpPr txBox="1"/>
          <p:nvPr/>
        </p:nvSpPr>
        <p:spPr>
          <a:xfrm>
            <a:off x="4983479" y="5226015"/>
            <a:ext cx="2295525" cy="1333057"/>
          </a:xfrm>
          <a:prstGeom prst="rect">
            <a:avLst/>
          </a:prstGeom>
        </p:spPr>
        <p:txBody>
          <a:bodyPr vert="horz" wrap="square" lIns="0" tIns="144145" rIns="0" bIns="0" rtlCol="0">
            <a:spAutoFit/>
          </a:bodyPr>
          <a:lstStyle/>
          <a:p>
            <a:pPr marL="12700">
              <a:lnSpc>
                <a:spcPct val="100000"/>
              </a:lnSpc>
              <a:spcBef>
                <a:spcPts val="1135"/>
              </a:spcBef>
            </a:pPr>
            <a:r>
              <a:rPr sz="2000" b="1" i="1" spc="-10" dirty="0">
                <a:solidFill>
                  <a:srgbClr val="FFFFFF"/>
                </a:solidFill>
                <a:latin typeface="Georgia"/>
                <a:cs typeface="Georgia"/>
              </a:rPr>
              <a:t>Contact</a:t>
            </a:r>
            <a:r>
              <a:rPr sz="2000" b="1" i="1" spc="5" dirty="0">
                <a:solidFill>
                  <a:srgbClr val="FFFFFF"/>
                </a:solidFill>
                <a:latin typeface="Georgia"/>
                <a:cs typeface="Georgia"/>
              </a:rPr>
              <a:t> </a:t>
            </a:r>
            <a:r>
              <a:rPr sz="2000" b="1" i="1" spc="-10" dirty="0">
                <a:solidFill>
                  <a:srgbClr val="FFFFFF"/>
                </a:solidFill>
                <a:latin typeface="Georgia"/>
                <a:cs typeface="Georgia"/>
              </a:rPr>
              <a:t>Number:</a:t>
            </a:r>
            <a:endParaRPr lang="en-US" sz="2000" b="1" i="1" spc="-10" dirty="0">
              <a:solidFill>
                <a:srgbClr val="FFFFFF"/>
              </a:solidFill>
              <a:latin typeface="Georgia"/>
              <a:cs typeface="Georgia"/>
            </a:endParaRPr>
          </a:p>
          <a:p>
            <a:pPr marL="12700">
              <a:lnSpc>
                <a:spcPct val="100000"/>
              </a:lnSpc>
              <a:spcBef>
                <a:spcPts val="1135"/>
              </a:spcBef>
            </a:pPr>
            <a:endParaRPr sz="2000" dirty="0">
              <a:latin typeface="Georgia"/>
              <a:cs typeface="Georgia"/>
            </a:endParaRPr>
          </a:p>
          <a:p>
            <a:pPr algn="r"/>
            <a:r>
              <a:rPr lang="en-US" sz="1400" dirty="0">
                <a:solidFill>
                  <a:schemeClr val="bg1"/>
                </a:solidFill>
              </a:rPr>
              <a:t>+94 11 2818511 (Residence) /+94 71 2089822 (Mobile</a:t>
            </a:r>
            <a:r>
              <a:rPr lang="en-US" sz="1400" dirty="0"/>
              <a:t>) </a:t>
            </a:r>
          </a:p>
        </p:txBody>
      </p:sp>
      <p:grpSp>
        <p:nvGrpSpPr>
          <p:cNvPr id="16" name="object 16"/>
          <p:cNvGrpSpPr/>
          <p:nvPr/>
        </p:nvGrpSpPr>
        <p:grpSpPr>
          <a:xfrm>
            <a:off x="4408327" y="5315711"/>
            <a:ext cx="6644482" cy="615695"/>
            <a:chOff x="4408327" y="5315711"/>
            <a:chExt cx="6644482" cy="615695"/>
          </a:xfrm>
        </p:grpSpPr>
        <p:sp>
          <p:nvSpPr>
            <p:cNvPr id="17" name="object 17"/>
            <p:cNvSpPr/>
            <p:nvPr/>
          </p:nvSpPr>
          <p:spPr>
            <a:xfrm>
              <a:off x="4408327" y="5489447"/>
              <a:ext cx="414655" cy="441959"/>
            </a:xfrm>
            <a:custGeom>
              <a:avLst/>
              <a:gdLst/>
              <a:ahLst/>
              <a:cxnLst/>
              <a:rect l="l" t="t" r="r" b="b"/>
              <a:pathLst>
                <a:path w="414654" h="441960">
                  <a:moveTo>
                    <a:pt x="92425" y="0"/>
                  </a:moveTo>
                  <a:lnTo>
                    <a:pt x="45993" y="14287"/>
                  </a:lnTo>
                  <a:lnTo>
                    <a:pt x="27671" y="43910"/>
                  </a:lnTo>
                  <a:lnTo>
                    <a:pt x="25185" y="73009"/>
                  </a:lnTo>
                  <a:lnTo>
                    <a:pt x="26258" y="85724"/>
                  </a:lnTo>
                  <a:lnTo>
                    <a:pt x="8365" y="122243"/>
                  </a:lnTo>
                  <a:lnTo>
                    <a:pt x="0" y="160473"/>
                  </a:lnTo>
                  <a:lnTo>
                    <a:pt x="311" y="199525"/>
                  </a:lnTo>
                  <a:lnTo>
                    <a:pt x="8446" y="238511"/>
                  </a:lnTo>
                  <a:lnTo>
                    <a:pt x="23554" y="276546"/>
                  </a:lnTo>
                  <a:lnTo>
                    <a:pt x="44783" y="312739"/>
                  </a:lnTo>
                  <a:lnTo>
                    <a:pt x="71280" y="346205"/>
                  </a:lnTo>
                  <a:lnTo>
                    <a:pt x="102193" y="376054"/>
                  </a:lnTo>
                  <a:lnTo>
                    <a:pt x="136671" y="401400"/>
                  </a:lnTo>
                  <a:lnTo>
                    <a:pt x="173861" y="421354"/>
                  </a:lnTo>
                  <a:lnTo>
                    <a:pt x="212912" y="435029"/>
                  </a:lnTo>
                  <a:lnTo>
                    <a:pt x="252972" y="441537"/>
                  </a:lnTo>
                  <a:lnTo>
                    <a:pt x="293188" y="439990"/>
                  </a:lnTo>
                  <a:lnTo>
                    <a:pt x="332709" y="429501"/>
                  </a:lnTo>
                  <a:lnTo>
                    <a:pt x="365860" y="428731"/>
                  </a:lnTo>
                  <a:lnTo>
                    <a:pt x="395796" y="415334"/>
                  </a:lnTo>
                  <a:lnTo>
                    <a:pt x="414255" y="386792"/>
                  </a:lnTo>
                  <a:lnTo>
                    <a:pt x="412973" y="340588"/>
                  </a:lnTo>
                  <a:lnTo>
                    <a:pt x="297784" y="284365"/>
                  </a:lnTo>
                  <a:lnTo>
                    <a:pt x="280548" y="294883"/>
                  </a:lnTo>
                  <a:lnTo>
                    <a:pt x="270670" y="308416"/>
                  </a:lnTo>
                  <a:lnTo>
                    <a:pt x="266030" y="325106"/>
                  </a:lnTo>
                  <a:lnTo>
                    <a:pt x="264510" y="345097"/>
                  </a:lnTo>
                  <a:lnTo>
                    <a:pt x="244465" y="354569"/>
                  </a:lnTo>
                  <a:lnTo>
                    <a:pt x="179825" y="339891"/>
                  </a:lnTo>
                  <a:lnTo>
                    <a:pt x="144940" y="317882"/>
                  </a:lnTo>
                  <a:lnTo>
                    <a:pt x="114816" y="287520"/>
                  </a:lnTo>
                  <a:lnTo>
                    <a:pt x="94310" y="249876"/>
                  </a:lnTo>
                  <a:lnTo>
                    <a:pt x="88276" y="206020"/>
                  </a:lnTo>
                  <a:lnTo>
                    <a:pt x="101569" y="157022"/>
                  </a:lnTo>
                  <a:lnTo>
                    <a:pt x="121183" y="157320"/>
                  </a:lnTo>
                  <a:lnTo>
                    <a:pt x="140177" y="152222"/>
                  </a:lnTo>
                  <a:lnTo>
                    <a:pt x="157362" y="139170"/>
                  </a:lnTo>
                  <a:lnTo>
                    <a:pt x="171546" y="115608"/>
                  </a:lnTo>
                  <a:lnTo>
                    <a:pt x="92425" y="0"/>
                  </a:lnTo>
                  <a:close/>
                </a:path>
              </a:pathLst>
            </a:custGeom>
            <a:solidFill>
              <a:srgbClr val="FFFFFF"/>
            </a:solidFill>
          </p:spPr>
          <p:txBody>
            <a:bodyPr wrap="square" lIns="0" tIns="0" rIns="0" bIns="0" rtlCol="0"/>
            <a:lstStyle/>
            <a:p>
              <a:endParaRPr/>
            </a:p>
          </p:txBody>
        </p:sp>
        <p:pic>
          <p:nvPicPr>
            <p:cNvPr id="18" name="object 18"/>
            <p:cNvPicPr/>
            <p:nvPr/>
          </p:nvPicPr>
          <p:blipFill>
            <a:blip r:embed="rId7" cstate="print"/>
            <a:stretch>
              <a:fillRect/>
            </a:stretch>
          </p:blipFill>
          <p:spPr>
            <a:xfrm>
              <a:off x="8698991" y="5315711"/>
              <a:ext cx="2353818" cy="573785"/>
            </a:xfrm>
            <a:prstGeom prst="rect">
              <a:avLst/>
            </a:prstGeom>
          </p:spPr>
        </p:pic>
      </p:grpSp>
      <p:sp>
        <p:nvSpPr>
          <p:cNvPr id="20" name="object 20"/>
          <p:cNvSpPr txBox="1"/>
          <p:nvPr/>
        </p:nvSpPr>
        <p:spPr>
          <a:xfrm>
            <a:off x="8851772" y="5246644"/>
            <a:ext cx="2352040" cy="460382"/>
          </a:xfrm>
          <a:prstGeom prst="rect">
            <a:avLst/>
          </a:prstGeom>
        </p:spPr>
        <p:txBody>
          <a:bodyPr vert="horz" wrap="square" lIns="0" tIns="151130" rIns="0" bIns="0" rtlCol="0">
            <a:spAutoFit/>
          </a:bodyPr>
          <a:lstStyle/>
          <a:p>
            <a:pPr marL="12700">
              <a:lnSpc>
                <a:spcPct val="100000"/>
              </a:lnSpc>
              <a:spcBef>
                <a:spcPts val="1190"/>
              </a:spcBef>
            </a:pPr>
            <a:r>
              <a:rPr sz="2000" b="1" i="1" spc="-10" dirty="0">
                <a:solidFill>
                  <a:srgbClr val="FFFFFF"/>
                </a:solidFill>
                <a:latin typeface="Georgia"/>
                <a:cs typeface="Georgia"/>
              </a:rPr>
              <a:t>Email</a:t>
            </a:r>
            <a:r>
              <a:rPr sz="2000" b="1" i="1" spc="-5" dirty="0">
                <a:solidFill>
                  <a:srgbClr val="FFFFFF"/>
                </a:solidFill>
                <a:latin typeface="Georgia"/>
                <a:cs typeface="Georgia"/>
              </a:rPr>
              <a:t> </a:t>
            </a:r>
            <a:r>
              <a:rPr sz="2000" b="1" i="1" spc="-15" dirty="0">
                <a:solidFill>
                  <a:srgbClr val="FFFFFF"/>
                </a:solidFill>
                <a:latin typeface="Georgia"/>
                <a:cs typeface="Georgia"/>
              </a:rPr>
              <a:t>Address:</a:t>
            </a:r>
            <a:endParaRPr sz="2000" dirty="0">
              <a:latin typeface="Georgia"/>
              <a:cs typeface="Georgia"/>
            </a:endParaRPr>
          </a:p>
        </p:txBody>
      </p:sp>
      <p:grpSp>
        <p:nvGrpSpPr>
          <p:cNvPr id="21" name="object 21"/>
          <p:cNvGrpSpPr/>
          <p:nvPr/>
        </p:nvGrpSpPr>
        <p:grpSpPr>
          <a:xfrm>
            <a:off x="2051599" y="387095"/>
            <a:ext cx="6562090" cy="5529580"/>
            <a:chOff x="2051599" y="387095"/>
            <a:chExt cx="6562090" cy="5529580"/>
          </a:xfrm>
        </p:grpSpPr>
        <p:sp>
          <p:nvSpPr>
            <p:cNvPr id="22" name="object 22"/>
            <p:cNvSpPr/>
            <p:nvPr/>
          </p:nvSpPr>
          <p:spPr>
            <a:xfrm>
              <a:off x="8147303" y="5501640"/>
              <a:ext cx="466725" cy="414655"/>
            </a:xfrm>
            <a:custGeom>
              <a:avLst/>
              <a:gdLst/>
              <a:ahLst/>
              <a:cxnLst/>
              <a:rect l="l" t="t" r="r" b="b"/>
              <a:pathLst>
                <a:path w="466725" h="414654">
                  <a:moveTo>
                    <a:pt x="243967" y="0"/>
                  </a:moveTo>
                  <a:lnTo>
                    <a:pt x="171116" y="7731"/>
                  </a:lnTo>
                  <a:lnTo>
                    <a:pt x="109981" y="30988"/>
                  </a:lnTo>
                  <a:lnTo>
                    <a:pt x="60975" y="68886"/>
                  </a:lnTo>
                  <a:lnTo>
                    <a:pt x="24638" y="120434"/>
                  </a:lnTo>
                  <a:lnTo>
                    <a:pt x="6175" y="169291"/>
                  </a:lnTo>
                  <a:lnTo>
                    <a:pt x="0" y="220624"/>
                  </a:lnTo>
                  <a:lnTo>
                    <a:pt x="1287" y="243813"/>
                  </a:lnTo>
                  <a:lnTo>
                    <a:pt x="11626" y="287761"/>
                  </a:lnTo>
                  <a:lnTo>
                    <a:pt x="29914" y="324108"/>
                  </a:lnTo>
                  <a:lnTo>
                    <a:pt x="69723" y="365290"/>
                  </a:lnTo>
                  <a:lnTo>
                    <a:pt x="105600" y="386868"/>
                  </a:lnTo>
                  <a:lnTo>
                    <a:pt x="148336" y="402247"/>
                  </a:lnTo>
                  <a:lnTo>
                    <a:pt x="196611" y="411459"/>
                  </a:lnTo>
                  <a:lnTo>
                    <a:pt x="249174" y="414528"/>
                  </a:lnTo>
                  <a:lnTo>
                    <a:pt x="277798" y="413673"/>
                  </a:lnTo>
                  <a:lnTo>
                    <a:pt x="328523" y="406834"/>
                  </a:lnTo>
                  <a:lnTo>
                    <a:pt x="370963" y="393396"/>
                  </a:lnTo>
                  <a:lnTo>
                    <a:pt x="393483" y="382638"/>
                  </a:lnTo>
                  <a:lnTo>
                    <a:pt x="248412" y="382638"/>
                  </a:lnTo>
                  <a:lnTo>
                    <a:pt x="218959" y="381500"/>
                  </a:lnTo>
                  <a:lnTo>
                    <a:pt x="164008" y="372399"/>
                  </a:lnTo>
                  <a:lnTo>
                    <a:pt x="115171" y="354087"/>
                  </a:lnTo>
                  <a:lnTo>
                    <a:pt x="77210" y="325912"/>
                  </a:lnTo>
                  <a:lnTo>
                    <a:pt x="51182" y="288111"/>
                  </a:lnTo>
                  <a:lnTo>
                    <a:pt x="38090" y="242648"/>
                  </a:lnTo>
                  <a:lnTo>
                    <a:pt x="36449" y="217170"/>
                  </a:lnTo>
                  <a:lnTo>
                    <a:pt x="38090" y="192362"/>
                  </a:lnTo>
                  <a:lnTo>
                    <a:pt x="51182" y="145123"/>
                  </a:lnTo>
                  <a:lnTo>
                    <a:pt x="77089" y="101937"/>
                  </a:lnTo>
                  <a:lnTo>
                    <a:pt x="114046" y="68082"/>
                  </a:lnTo>
                  <a:lnTo>
                    <a:pt x="160958" y="44729"/>
                  </a:lnTo>
                  <a:lnTo>
                    <a:pt x="213588" y="32970"/>
                  </a:lnTo>
                  <a:lnTo>
                    <a:pt x="241807" y="31496"/>
                  </a:lnTo>
                  <a:lnTo>
                    <a:pt x="371778" y="31496"/>
                  </a:lnTo>
                  <a:lnTo>
                    <a:pt x="353695" y="21844"/>
                  </a:lnTo>
                  <a:lnTo>
                    <a:pt x="328620" y="12269"/>
                  </a:lnTo>
                  <a:lnTo>
                    <a:pt x="301974" y="5445"/>
                  </a:lnTo>
                  <a:lnTo>
                    <a:pt x="273756" y="1359"/>
                  </a:lnTo>
                  <a:lnTo>
                    <a:pt x="243967" y="0"/>
                  </a:lnTo>
                  <a:close/>
                </a:path>
                <a:path w="466725" h="414654">
                  <a:moveTo>
                    <a:pt x="466344" y="317576"/>
                  </a:moveTo>
                  <a:lnTo>
                    <a:pt x="421767" y="317576"/>
                  </a:lnTo>
                  <a:lnTo>
                    <a:pt x="409549" y="330637"/>
                  </a:lnTo>
                  <a:lnTo>
                    <a:pt x="394604" y="342674"/>
                  </a:lnTo>
                  <a:lnTo>
                    <a:pt x="356489" y="363677"/>
                  </a:lnTo>
                  <a:lnTo>
                    <a:pt x="307736" y="377901"/>
                  </a:lnTo>
                  <a:lnTo>
                    <a:pt x="248412" y="382638"/>
                  </a:lnTo>
                  <a:lnTo>
                    <a:pt x="393483" y="382638"/>
                  </a:lnTo>
                  <a:lnTo>
                    <a:pt x="437411" y="351993"/>
                  </a:lnTo>
                  <a:lnTo>
                    <a:pt x="458938" y="328938"/>
                  </a:lnTo>
                  <a:lnTo>
                    <a:pt x="466344" y="317576"/>
                  </a:lnTo>
                  <a:close/>
                </a:path>
                <a:path w="466725" h="414654">
                  <a:moveTo>
                    <a:pt x="371778" y="31496"/>
                  </a:moveTo>
                  <a:lnTo>
                    <a:pt x="241807" y="31496"/>
                  </a:lnTo>
                  <a:lnTo>
                    <a:pt x="266501" y="32662"/>
                  </a:lnTo>
                  <a:lnTo>
                    <a:pt x="290099" y="36163"/>
                  </a:lnTo>
                  <a:lnTo>
                    <a:pt x="334010" y="50165"/>
                  </a:lnTo>
                  <a:lnTo>
                    <a:pt x="370570" y="72086"/>
                  </a:lnTo>
                  <a:lnTo>
                    <a:pt x="396748" y="100190"/>
                  </a:lnTo>
                  <a:lnTo>
                    <a:pt x="416520" y="149733"/>
                  </a:lnTo>
                  <a:lnTo>
                    <a:pt x="417794" y="166919"/>
                  </a:lnTo>
                  <a:lnTo>
                    <a:pt x="417703" y="169291"/>
                  </a:lnTo>
                  <a:lnTo>
                    <a:pt x="408614" y="212588"/>
                  </a:lnTo>
                  <a:lnTo>
                    <a:pt x="382174" y="253231"/>
                  </a:lnTo>
                  <a:lnTo>
                    <a:pt x="346913" y="279162"/>
                  </a:lnTo>
                  <a:lnTo>
                    <a:pt x="322834" y="286550"/>
                  </a:lnTo>
                  <a:lnTo>
                    <a:pt x="258572" y="286550"/>
                  </a:lnTo>
                  <a:lnTo>
                    <a:pt x="259461" y="295313"/>
                  </a:lnTo>
                  <a:lnTo>
                    <a:pt x="261112" y="301485"/>
                  </a:lnTo>
                  <a:lnTo>
                    <a:pt x="263271" y="305079"/>
                  </a:lnTo>
                  <a:lnTo>
                    <a:pt x="266446" y="310680"/>
                  </a:lnTo>
                  <a:lnTo>
                    <a:pt x="306070" y="322529"/>
                  </a:lnTo>
                  <a:lnTo>
                    <a:pt x="332120" y="319809"/>
                  </a:lnTo>
                  <a:lnTo>
                    <a:pt x="381079" y="298049"/>
                  </a:lnTo>
                  <a:lnTo>
                    <a:pt x="425989" y="253891"/>
                  </a:lnTo>
                  <a:lnTo>
                    <a:pt x="451135" y="198412"/>
                  </a:lnTo>
                  <a:lnTo>
                    <a:pt x="454247" y="168346"/>
                  </a:lnTo>
                  <a:lnTo>
                    <a:pt x="454200" y="166919"/>
                  </a:lnTo>
                  <a:lnTo>
                    <a:pt x="448294" y="125926"/>
                  </a:lnTo>
                  <a:lnTo>
                    <a:pt x="430402" y="87045"/>
                  </a:lnTo>
                  <a:lnTo>
                    <a:pt x="397192" y="49091"/>
                  </a:lnTo>
                  <a:lnTo>
                    <a:pt x="376717" y="34132"/>
                  </a:lnTo>
                  <a:lnTo>
                    <a:pt x="371778" y="31496"/>
                  </a:lnTo>
                  <a:close/>
                </a:path>
                <a:path w="466725" h="414654">
                  <a:moveTo>
                    <a:pt x="221615" y="88125"/>
                  </a:moveTo>
                  <a:lnTo>
                    <a:pt x="178538" y="97817"/>
                  </a:lnTo>
                  <a:lnTo>
                    <a:pt x="136382" y="126877"/>
                  </a:lnTo>
                  <a:lnTo>
                    <a:pt x="105104" y="174135"/>
                  </a:lnTo>
                  <a:lnTo>
                    <a:pt x="93852" y="225577"/>
                  </a:lnTo>
                  <a:lnTo>
                    <a:pt x="94660" y="239191"/>
                  </a:lnTo>
                  <a:lnTo>
                    <a:pt x="106679" y="276644"/>
                  </a:lnTo>
                  <a:lnTo>
                    <a:pt x="140335" y="311111"/>
                  </a:lnTo>
                  <a:lnTo>
                    <a:pt x="182879" y="322313"/>
                  </a:lnTo>
                  <a:lnTo>
                    <a:pt x="192879" y="321701"/>
                  </a:lnTo>
                  <a:lnTo>
                    <a:pt x="232425" y="307213"/>
                  </a:lnTo>
                  <a:lnTo>
                    <a:pt x="254417" y="290423"/>
                  </a:lnTo>
                  <a:lnTo>
                    <a:pt x="192024" y="290423"/>
                  </a:lnTo>
                  <a:lnTo>
                    <a:pt x="182002" y="289399"/>
                  </a:lnTo>
                  <a:lnTo>
                    <a:pt x="148320" y="265042"/>
                  </a:lnTo>
                  <a:lnTo>
                    <a:pt x="139319" y="228168"/>
                  </a:lnTo>
                  <a:lnTo>
                    <a:pt x="139817" y="218671"/>
                  </a:lnTo>
                  <a:lnTo>
                    <a:pt x="151503" y="176761"/>
                  </a:lnTo>
                  <a:lnTo>
                    <a:pt x="174748" y="142510"/>
                  </a:lnTo>
                  <a:lnTo>
                    <a:pt x="209454" y="121970"/>
                  </a:lnTo>
                  <a:lnTo>
                    <a:pt x="224790" y="120218"/>
                  </a:lnTo>
                  <a:lnTo>
                    <a:pt x="290032" y="120218"/>
                  </a:lnTo>
                  <a:lnTo>
                    <a:pt x="288601" y="118382"/>
                  </a:lnTo>
                  <a:lnTo>
                    <a:pt x="252654" y="93633"/>
                  </a:lnTo>
                  <a:lnTo>
                    <a:pt x="232183" y="88737"/>
                  </a:lnTo>
                  <a:lnTo>
                    <a:pt x="221615" y="88125"/>
                  </a:lnTo>
                  <a:close/>
                </a:path>
                <a:path w="466725" h="414654">
                  <a:moveTo>
                    <a:pt x="290032" y="120218"/>
                  </a:moveTo>
                  <a:lnTo>
                    <a:pt x="224790" y="120218"/>
                  </a:lnTo>
                  <a:lnTo>
                    <a:pt x="236263" y="121228"/>
                  </a:lnTo>
                  <a:lnTo>
                    <a:pt x="246856" y="124258"/>
                  </a:lnTo>
                  <a:lnTo>
                    <a:pt x="277764" y="155825"/>
                  </a:lnTo>
                  <a:lnTo>
                    <a:pt x="281940" y="181838"/>
                  </a:lnTo>
                  <a:lnTo>
                    <a:pt x="281390" y="192823"/>
                  </a:lnTo>
                  <a:lnTo>
                    <a:pt x="268337" y="236137"/>
                  </a:lnTo>
                  <a:lnTo>
                    <a:pt x="243270" y="268442"/>
                  </a:lnTo>
                  <a:lnTo>
                    <a:pt x="206232" y="288621"/>
                  </a:lnTo>
                  <a:lnTo>
                    <a:pt x="192024" y="290423"/>
                  </a:lnTo>
                  <a:lnTo>
                    <a:pt x="254417" y="290423"/>
                  </a:lnTo>
                  <a:lnTo>
                    <a:pt x="258572" y="286550"/>
                  </a:lnTo>
                  <a:lnTo>
                    <a:pt x="318007" y="286550"/>
                  </a:lnTo>
                  <a:lnTo>
                    <a:pt x="313944" y="285153"/>
                  </a:lnTo>
                  <a:lnTo>
                    <a:pt x="310642" y="282346"/>
                  </a:lnTo>
                  <a:lnTo>
                    <a:pt x="307213" y="279552"/>
                  </a:lnTo>
                  <a:lnTo>
                    <a:pt x="305562" y="276212"/>
                  </a:lnTo>
                  <a:lnTo>
                    <a:pt x="305562" y="272326"/>
                  </a:lnTo>
                  <a:lnTo>
                    <a:pt x="306016" y="269030"/>
                  </a:lnTo>
                  <a:lnTo>
                    <a:pt x="307387" y="262366"/>
                  </a:lnTo>
                  <a:lnTo>
                    <a:pt x="309710" y="252239"/>
                  </a:lnTo>
                  <a:lnTo>
                    <a:pt x="312927" y="238937"/>
                  </a:lnTo>
                  <a:lnTo>
                    <a:pt x="340175" y="127762"/>
                  </a:lnTo>
                  <a:lnTo>
                    <a:pt x="295910" y="127762"/>
                  </a:lnTo>
                  <a:lnTo>
                    <a:pt x="290032" y="120218"/>
                  </a:lnTo>
                  <a:close/>
                </a:path>
                <a:path w="466725" h="414654">
                  <a:moveTo>
                    <a:pt x="348361" y="94361"/>
                  </a:moveTo>
                  <a:lnTo>
                    <a:pt x="304292" y="94361"/>
                  </a:lnTo>
                  <a:lnTo>
                    <a:pt x="295910" y="127762"/>
                  </a:lnTo>
                  <a:lnTo>
                    <a:pt x="340175" y="127762"/>
                  </a:lnTo>
                  <a:lnTo>
                    <a:pt x="348361" y="94361"/>
                  </a:lnTo>
                  <a:close/>
                </a:path>
              </a:pathLst>
            </a:custGeom>
            <a:solidFill>
              <a:srgbClr val="FFFFFF"/>
            </a:solidFill>
          </p:spPr>
          <p:txBody>
            <a:bodyPr wrap="square" lIns="0" tIns="0" rIns="0" bIns="0" rtlCol="0"/>
            <a:lstStyle/>
            <a:p>
              <a:endParaRPr/>
            </a:p>
          </p:txBody>
        </p:sp>
        <p:pic>
          <p:nvPicPr>
            <p:cNvPr id="23" name="object 23"/>
            <p:cNvPicPr/>
            <p:nvPr/>
          </p:nvPicPr>
          <p:blipFill>
            <a:blip r:embed="rId8" cstate="print"/>
            <a:stretch>
              <a:fillRect/>
            </a:stretch>
          </p:blipFill>
          <p:spPr>
            <a:xfrm>
              <a:off x="2051599" y="387095"/>
              <a:ext cx="3129776" cy="1981200"/>
            </a:xfrm>
            <a:prstGeom prst="rect">
              <a:avLst/>
            </a:prstGeom>
          </p:spPr>
        </p:pic>
      </p:grpSp>
      <p:sp>
        <p:nvSpPr>
          <p:cNvPr id="24" name="object 24"/>
          <p:cNvSpPr txBox="1"/>
          <p:nvPr/>
        </p:nvSpPr>
        <p:spPr>
          <a:xfrm>
            <a:off x="238150" y="229615"/>
            <a:ext cx="19685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39</a:t>
            </a:r>
            <a:endParaRPr sz="1200">
              <a:latin typeface="Arial"/>
              <a:cs typeface="Arial"/>
            </a:endParaRPr>
          </a:p>
        </p:txBody>
      </p:sp>
      <p:sp>
        <p:nvSpPr>
          <p:cNvPr id="26" name="Rectangle 25"/>
          <p:cNvSpPr/>
          <p:nvPr/>
        </p:nvSpPr>
        <p:spPr>
          <a:xfrm>
            <a:off x="8698991" y="6044413"/>
            <a:ext cx="2735364" cy="369332"/>
          </a:xfrm>
          <a:prstGeom prst="rect">
            <a:avLst/>
          </a:prstGeom>
        </p:spPr>
        <p:txBody>
          <a:bodyPr wrap="none">
            <a:spAutoFit/>
          </a:bodyPr>
          <a:lstStyle/>
          <a:p>
            <a:r>
              <a:rPr lang="en-US" dirty="0">
                <a:hlinkClick r:id="rId9"/>
              </a:rPr>
              <a:t>lahirumalavige@gmail.com</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86967" y="0"/>
            <a:ext cx="11305031" cy="6858000"/>
            <a:chOff x="886967" y="0"/>
            <a:chExt cx="11305031" cy="6858000"/>
          </a:xfrm>
        </p:grpSpPr>
        <p:pic>
          <p:nvPicPr>
            <p:cNvPr id="3" name="object 3"/>
            <p:cNvPicPr/>
            <p:nvPr/>
          </p:nvPicPr>
          <p:blipFill>
            <a:blip r:embed="rId2" cstate="print"/>
            <a:stretch>
              <a:fillRect/>
            </a:stretch>
          </p:blipFill>
          <p:spPr>
            <a:xfrm>
              <a:off x="5513831" y="0"/>
              <a:ext cx="6678167" cy="6857997"/>
            </a:xfrm>
            <a:prstGeom prst="rect">
              <a:avLst/>
            </a:prstGeom>
          </p:spPr>
        </p:pic>
        <p:pic>
          <p:nvPicPr>
            <p:cNvPr id="4" name="object 4"/>
            <p:cNvPicPr/>
            <p:nvPr/>
          </p:nvPicPr>
          <p:blipFill>
            <a:blip r:embed="rId3" cstate="print"/>
            <a:stretch>
              <a:fillRect/>
            </a:stretch>
          </p:blipFill>
          <p:spPr>
            <a:xfrm>
              <a:off x="5513831" y="0"/>
              <a:ext cx="6678167" cy="6858000"/>
            </a:xfrm>
            <a:prstGeom prst="rect">
              <a:avLst/>
            </a:prstGeom>
          </p:spPr>
        </p:pic>
        <p:sp>
          <p:nvSpPr>
            <p:cNvPr id="5" name="object 5"/>
            <p:cNvSpPr/>
            <p:nvPr/>
          </p:nvSpPr>
          <p:spPr>
            <a:xfrm>
              <a:off x="886967" y="231647"/>
              <a:ext cx="6230620" cy="512445"/>
            </a:xfrm>
            <a:custGeom>
              <a:avLst/>
              <a:gdLst/>
              <a:ahLst/>
              <a:cxnLst/>
              <a:rect l="l" t="t" r="r" b="b"/>
              <a:pathLst>
                <a:path w="6230620" h="512445">
                  <a:moveTo>
                    <a:pt x="5974080" y="0"/>
                  </a:moveTo>
                  <a:lnTo>
                    <a:pt x="0" y="0"/>
                  </a:lnTo>
                  <a:lnTo>
                    <a:pt x="0" y="512063"/>
                  </a:lnTo>
                  <a:lnTo>
                    <a:pt x="5974080" y="512063"/>
                  </a:lnTo>
                  <a:lnTo>
                    <a:pt x="6230111" y="256031"/>
                  </a:lnTo>
                  <a:lnTo>
                    <a:pt x="5974080" y="0"/>
                  </a:lnTo>
                  <a:close/>
                </a:path>
              </a:pathLst>
            </a:custGeom>
            <a:solidFill>
              <a:srgbClr val="F1F1F1"/>
            </a:solidFill>
          </p:spPr>
          <p:txBody>
            <a:bodyPr wrap="square" lIns="0" tIns="0" rIns="0" bIns="0" rtlCol="0"/>
            <a:lstStyle/>
            <a:p>
              <a:endParaRPr/>
            </a:p>
          </p:txBody>
        </p:sp>
      </p:grpSp>
      <p:sp>
        <p:nvSpPr>
          <p:cNvPr id="45" name="object 12"/>
          <p:cNvSpPr/>
          <p:nvPr/>
        </p:nvSpPr>
        <p:spPr>
          <a:xfrm>
            <a:off x="1134110" y="4633976"/>
            <a:ext cx="6230620" cy="509270"/>
          </a:xfrm>
          <a:custGeom>
            <a:avLst/>
            <a:gdLst/>
            <a:ahLst/>
            <a:cxnLst/>
            <a:rect l="l" t="t" r="r" b="b"/>
            <a:pathLst>
              <a:path w="6230620" h="509269">
                <a:moveTo>
                  <a:pt x="5975604" y="0"/>
                </a:moveTo>
                <a:lnTo>
                  <a:pt x="0" y="0"/>
                </a:lnTo>
                <a:lnTo>
                  <a:pt x="0" y="509015"/>
                </a:lnTo>
                <a:lnTo>
                  <a:pt x="5975604" y="509015"/>
                </a:lnTo>
                <a:lnTo>
                  <a:pt x="6230111" y="254507"/>
                </a:lnTo>
                <a:lnTo>
                  <a:pt x="5975604" y="0"/>
                </a:lnTo>
                <a:close/>
              </a:path>
            </a:pathLst>
          </a:custGeom>
          <a:solidFill>
            <a:srgbClr val="F1F1F1"/>
          </a:solidFill>
        </p:spPr>
        <p:txBody>
          <a:bodyPr wrap="square" lIns="0" tIns="0" rIns="0" bIns="0" rtlCol="0"/>
          <a:lstStyle/>
          <a:p>
            <a:endParaRPr/>
          </a:p>
        </p:txBody>
      </p:sp>
      <p:sp>
        <p:nvSpPr>
          <p:cNvPr id="44" name="object 12"/>
          <p:cNvSpPr/>
          <p:nvPr/>
        </p:nvSpPr>
        <p:spPr>
          <a:xfrm>
            <a:off x="1114235" y="3919215"/>
            <a:ext cx="6230620" cy="509270"/>
          </a:xfrm>
          <a:custGeom>
            <a:avLst/>
            <a:gdLst/>
            <a:ahLst/>
            <a:cxnLst/>
            <a:rect l="l" t="t" r="r" b="b"/>
            <a:pathLst>
              <a:path w="6230620" h="509269">
                <a:moveTo>
                  <a:pt x="5975604" y="0"/>
                </a:moveTo>
                <a:lnTo>
                  <a:pt x="0" y="0"/>
                </a:lnTo>
                <a:lnTo>
                  <a:pt x="0" y="509015"/>
                </a:lnTo>
                <a:lnTo>
                  <a:pt x="5975604" y="509015"/>
                </a:lnTo>
                <a:lnTo>
                  <a:pt x="6230111" y="254507"/>
                </a:lnTo>
                <a:lnTo>
                  <a:pt x="5975604" y="0"/>
                </a:lnTo>
                <a:close/>
              </a:path>
            </a:pathLst>
          </a:custGeom>
          <a:solidFill>
            <a:srgbClr val="F1F1F1"/>
          </a:solidFill>
        </p:spPr>
        <p:txBody>
          <a:bodyPr wrap="square" lIns="0" tIns="0" rIns="0" bIns="0" rtlCol="0"/>
          <a:lstStyle/>
          <a:p>
            <a:endParaRPr/>
          </a:p>
        </p:txBody>
      </p:sp>
      <p:sp>
        <p:nvSpPr>
          <p:cNvPr id="43" name="object 12"/>
          <p:cNvSpPr/>
          <p:nvPr/>
        </p:nvSpPr>
        <p:spPr>
          <a:xfrm>
            <a:off x="1076135" y="3186172"/>
            <a:ext cx="6230620" cy="509270"/>
          </a:xfrm>
          <a:custGeom>
            <a:avLst/>
            <a:gdLst/>
            <a:ahLst/>
            <a:cxnLst/>
            <a:rect l="l" t="t" r="r" b="b"/>
            <a:pathLst>
              <a:path w="6230620" h="509269">
                <a:moveTo>
                  <a:pt x="5975604" y="0"/>
                </a:moveTo>
                <a:lnTo>
                  <a:pt x="0" y="0"/>
                </a:lnTo>
                <a:lnTo>
                  <a:pt x="0" y="509015"/>
                </a:lnTo>
                <a:lnTo>
                  <a:pt x="5975604" y="509015"/>
                </a:lnTo>
                <a:lnTo>
                  <a:pt x="6230111" y="254507"/>
                </a:lnTo>
                <a:lnTo>
                  <a:pt x="5975604" y="0"/>
                </a:lnTo>
                <a:close/>
              </a:path>
            </a:pathLst>
          </a:custGeom>
          <a:solidFill>
            <a:srgbClr val="F1F1F1"/>
          </a:solidFill>
        </p:spPr>
        <p:txBody>
          <a:bodyPr wrap="square" lIns="0" tIns="0" rIns="0" bIns="0" rtlCol="0"/>
          <a:lstStyle/>
          <a:p>
            <a:endParaRPr/>
          </a:p>
        </p:txBody>
      </p:sp>
      <p:sp>
        <p:nvSpPr>
          <p:cNvPr id="42" name="object 12"/>
          <p:cNvSpPr/>
          <p:nvPr/>
        </p:nvSpPr>
        <p:spPr>
          <a:xfrm>
            <a:off x="962863" y="2486278"/>
            <a:ext cx="6230620" cy="509270"/>
          </a:xfrm>
          <a:custGeom>
            <a:avLst/>
            <a:gdLst/>
            <a:ahLst/>
            <a:cxnLst/>
            <a:rect l="l" t="t" r="r" b="b"/>
            <a:pathLst>
              <a:path w="6230620" h="509269">
                <a:moveTo>
                  <a:pt x="5975604" y="0"/>
                </a:moveTo>
                <a:lnTo>
                  <a:pt x="0" y="0"/>
                </a:lnTo>
                <a:lnTo>
                  <a:pt x="0" y="509015"/>
                </a:lnTo>
                <a:lnTo>
                  <a:pt x="5975604" y="509015"/>
                </a:lnTo>
                <a:lnTo>
                  <a:pt x="6230111" y="254507"/>
                </a:lnTo>
                <a:lnTo>
                  <a:pt x="5975604" y="0"/>
                </a:lnTo>
                <a:close/>
              </a:path>
            </a:pathLst>
          </a:custGeom>
          <a:solidFill>
            <a:srgbClr val="F1F1F1"/>
          </a:solidFill>
        </p:spPr>
        <p:txBody>
          <a:bodyPr wrap="square" lIns="0" tIns="0" rIns="0" bIns="0" rtlCol="0"/>
          <a:lstStyle/>
          <a:p>
            <a:endParaRPr/>
          </a:p>
        </p:txBody>
      </p:sp>
      <p:sp>
        <p:nvSpPr>
          <p:cNvPr id="7" name="object 7"/>
          <p:cNvSpPr txBox="1"/>
          <p:nvPr/>
        </p:nvSpPr>
        <p:spPr>
          <a:xfrm>
            <a:off x="1456689" y="381000"/>
            <a:ext cx="904240" cy="238125"/>
          </a:xfrm>
          <a:prstGeom prst="rect">
            <a:avLst/>
          </a:prstGeom>
        </p:spPr>
        <p:txBody>
          <a:bodyPr vert="horz" wrap="square" lIns="0" tIns="11430" rIns="0" bIns="0" rtlCol="0">
            <a:spAutoFit/>
          </a:bodyPr>
          <a:lstStyle/>
          <a:p>
            <a:pPr marL="12700">
              <a:lnSpc>
                <a:spcPct val="100000"/>
              </a:lnSpc>
              <a:spcBef>
                <a:spcPts val="90"/>
              </a:spcBef>
            </a:pPr>
            <a:r>
              <a:rPr sz="1400" b="1" spc="-10" dirty="0">
                <a:latin typeface="Georgia"/>
                <a:cs typeface="Georgia"/>
              </a:rPr>
              <a:t>About</a:t>
            </a:r>
            <a:r>
              <a:rPr sz="1400" b="1" spc="-50" dirty="0">
                <a:latin typeface="Georgia"/>
                <a:cs typeface="Georgia"/>
              </a:rPr>
              <a:t> </a:t>
            </a:r>
            <a:r>
              <a:rPr sz="1400" b="1" spc="-15" dirty="0">
                <a:latin typeface="Georgia"/>
                <a:cs typeface="Georgia"/>
              </a:rPr>
              <a:t>Me</a:t>
            </a:r>
            <a:endParaRPr sz="1400" dirty="0">
              <a:latin typeface="Georgia"/>
              <a:cs typeface="Georgia"/>
            </a:endParaRPr>
          </a:p>
        </p:txBody>
      </p:sp>
      <p:sp>
        <p:nvSpPr>
          <p:cNvPr id="9" name="object 9"/>
          <p:cNvSpPr/>
          <p:nvPr/>
        </p:nvSpPr>
        <p:spPr>
          <a:xfrm>
            <a:off x="886967" y="966216"/>
            <a:ext cx="6230620" cy="512445"/>
          </a:xfrm>
          <a:custGeom>
            <a:avLst/>
            <a:gdLst/>
            <a:ahLst/>
            <a:cxnLst/>
            <a:rect l="l" t="t" r="r" b="b"/>
            <a:pathLst>
              <a:path w="6230620" h="512444">
                <a:moveTo>
                  <a:pt x="5974080" y="0"/>
                </a:moveTo>
                <a:lnTo>
                  <a:pt x="0" y="0"/>
                </a:lnTo>
                <a:lnTo>
                  <a:pt x="0" y="512063"/>
                </a:lnTo>
                <a:lnTo>
                  <a:pt x="5974080" y="512063"/>
                </a:lnTo>
                <a:lnTo>
                  <a:pt x="6230111" y="256032"/>
                </a:lnTo>
                <a:lnTo>
                  <a:pt x="5974080" y="0"/>
                </a:lnTo>
                <a:close/>
              </a:path>
            </a:pathLst>
          </a:custGeom>
          <a:solidFill>
            <a:srgbClr val="F1F1F1"/>
          </a:solidFill>
        </p:spPr>
        <p:txBody>
          <a:bodyPr wrap="square" lIns="0" tIns="0" rIns="0" bIns="0" rtlCol="0"/>
          <a:lstStyle/>
          <a:p>
            <a:endParaRPr/>
          </a:p>
        </p:txBody>
      </p:sp>
      <p:sp>
        <p:nvSpPr>
          <p:cNvPr id="10" name="object 10"/>
          <p:cNvSpPr txBox="1"/>
          <p:nvPr/>
        </p:nvSpPr>
        <p:spPr>
          <a:xfrm>
            <a:off x="1456688" y="1144615"/>
            <a:ext cx="4486911" cy="226985"/>
          </a:xfrm>
          <a:prstGeom prst="rect">
            <a:avLst/>
          </a:prstGeom>
        </p:spPr>
        <p:txBody>
          <a:bodyPr vert="horz" wrap="square" lIns="0" tIns="11430" rIns="0" bIns="0" rtlCol="0">
            <a:spAutoFit/>
          </a:bodyPr>
          <a:lstStyle/>
          <a:p>
            <a:pPr marL="12700">
              <a:lnSpc>
                <a:spcPct val="100000"/>
              </a:lnSpc>
              <a:spcBef>
                <a:spcPts val="90"/>
              </a:spcBef>
            </a:pPr>
            <a:r>
              <a:rPr lang="en-US" sz="1400" b="1" spc="-25" dirty="0">
                <a:latin typeface="Georgia"/>
                <a:cs typeface="Georgia"/>
              </a:rPr>
              <a:t>My Favorite Super Hero</a:t>
            </a:r>
            <a:endParaRPr sz="1400" dirty="0">
              <a:latin typeface="Georgia"/>
              <a:cs typeface="Georgia"/>
            </a:endParaRPr>
          </a:p>
        </p:txBody>
      </p:sp>
      <p:sp>
        <p:nvSpPr>
          <p:cNvPr id="12" name="object 12"/>
          <p:cNvSpPr/>
          <p:nvPr/>
        </p:nvSpPr>
        <p:spPr>
          <a:xfrm>
            <a:off x="886967" y="1703832"/>
            <a:ext cx="6230620" cy="509270"/>
          </a:xfrm>
          <a:custGeom>
            <a:avLst/>
            <a:gdLst/>
            <a:ahLst/>
            <a:cxnLst/>
            <a:rect l="l" t="t" r="r" b="b"/>
            <a:pathLst>
              <a:path w="6230620" h="509269">
                <a:moveTo>
                  <a:pt x="5975604" y="0"/>
                </a:moveTo>
                <a:lnTo>
                  <a:pt x="0" y="0"/>
                </a:lnTo>
                <a:lnTo>
                  <a:pt x="0" y="509015"/>
                </a:lnTo>
                <a:lnTo>
                  <a:pt x="5975604" y="509015"/>
                </a:lnTo>
                <a:lnTo>
                  <a:pt x="6230111" y="254507"/>
                </a:lnTo>
                <a:lnTo>
                  <a:pt x="5975604" y="0"/>
                </a:lnTo>
                <a:close/>
              </a:path>
            </a:pathLst>
          </a:custGeom>
          <a:solidFill>
            <a:srgbClr val="F1F1F1"/>
          </a:solidFill>
        </p:spPr>
        <p:txBody>
          <a:bodyPr wrap="square" lIns="0" tIns="0" rIns="0" bIns="0" rtlCol="0"/>
          <a:lstStyle/>
          <a:p>
            <a:endParaRPr/>
          </a:p>
        </p:txBody>
      </p:sp>
      <p:sp>
        <p:nvSpPr>
          <p:cNvPr id="13" name="object 13"/>
          <p:cNvSpPr txBox="1"/>
          <p:nvPr/>
        </p:nvSpPr>
        <p:spPr>
          <a:xfrm>
            <a:off x="1456689" y="1735327"/>
            <a:ext cx="4057142" cy="226985"/>
          </a:xfrm>
          <a:prstGeom prst="rect">
            <a:avLst/>
          </a:prstGeom>
        </p:spPr>
        <p:txBody>
          <a:bodyPr vert="horz" wrap="square" lIns="0" tIns="11430" rIns="0" bIns="0" rtlCol="0">
            <a:spAutoFit/>
          </a:bodyPr>
          <a:lstStyle/>
          <a:p>
            <a:pPr marL="12700">
              <a:lnSpc>
                <a:spcPct val="100000"/>
              </a:lnSpc>
              <a:spcBef>
                <a:spcPts val="90"/>
              </a:spcBef>
            </a:pPr>
            <a:r>
              <a:rPr lang="en-US" sz="1400" b="1" spc="-5" dirty="0">
                <a:latin typeface="Georgia"/>
                <a:cs typeface="Georgia"/>
              </a:rPr>
              <a:t>London Stock Exchange Group (LSEG)</a:t>
            </a:r>
            <a:endParaRPr sz="1400" dirty="0">
              <a:latin typeface="Georgia"/>
              <a:cs typeface="Georgia"/>
            </a:endParaRPr>
          </a:p>
        </p:txBody>
      </p:sp>
      <p:sp>
        <p:nvSpPr>
          <p:cNvPr id="15" name="object 15"/>
          <p:cNvSpPr txBox="1"/>
          <p:nvPr/>
        </p:nvSpPr>
        <p:spPr>
          <a:xfrm>
            <a:off x="1456689" y="1982470"/>
            <a:ext cx="5271135" cy="3927357"/>
          </a:xfrm>
          <a:prstGeom prst="rect">
            <a:avLst/>
          </a:prstGeom>
        </p:spPr>
        <p:txBody>
          <a:bodyPr vert="horz" wrap="square" lIns="0" tIns="13335" rIns="0" bIns="0" rtlCol="0">
            <a:spAutoFit/>
          </a:bodyPr>
          <a:lstStyle/>
          <a:p>
            <a:pPr marL="12700">
              <a:lnSpc>
                <a:spcPct val="100000"/>
              </a:lnSpc>
              <a:spcBef>
                <a:spcPts val="105"/>
              </a:spcBef>
            </a:pPr>
            <a:endParaRPr sz="1050" dirty="0">
              <a:latin typeface="Arial"/>
              <a:cs typeface="Arial"/>
            </a:endParaRPr>
          </a:p>
          <a:p>
            <a:pPr>
              <a:lnSpc>
                <a:spcPct val="100000"/>
              </a:lnSpc>
            </a:pPr>
            <a:endParaRPr sz="1200" dirty="0">
              <a:latin typeface="Arial"/>
              <a:cs typeface="Arial"/>
            </a:endParaRPr>
          </a:p>
          <a:p>
            <a:pPr>
              <a:lnSpc>
                <a:spcPct val="100000"/>
              </a:lnSpc>
              <a:spcBef>
                <a:spcPts val="50"/>
              </a:spcBef>
            </a:pPr>
            <a:endParaRPr sz="1000" dirty="0">
              <a:latin typeface="Arial"/>
              <a:cs typeface="Arial"/>
            </a:endParaRPr>
          </a:p>
          <a:p>
            <a:pPr marL="12700">
              <a:lnSpc>
                <a:spcPct val="100000"/>
              </a:lnSpc>
            </a:pPr>
            <a:r>
              <a:rPr lang="en-US" sz="1400" b="1" spc="-5" dirty="0">
                <a:latin typeface="Georgia"/>
                <a:cs typeface="Georgia"/>
              </a:rPr>
              <a:t>Capital Markets</a:t>
            </a:r>
            <a:endParaRPr sz="1400" dirty="0">
              <a:latin typeface="Georgia"/>
              <a:cs typeface="Georgia"/>
            </a:endParaRPr>
          </a:p>
          <a:p>
            <a:pPr marL="12700">
              <a:lnSpc>
                <a:spcPct val="100000"/>
              </a:lnSpc>
              <a:spcBef>
                <a:spcPts val="280"/>
              </a:spcBef>
            </a:pPr>
            <a:endParaRPr sz="1050" dirty="0">
              <a:latin typeface="Arial"/>
              <a:cs typeface="Arial"/>
            </a:endParaRPr>
          </a:p>
          <a:p>
            <a:pPr>
              <a:lnSpc>
                <a:spcPct val="100000"/>
              </a:lnSpc>
            </a:pPr>
            <a:endParaRPr sz="1400" b="1" spc="-10" dirty="0">
              <a:latin typeface="Georgia"/>
              <a:cs typeface="Georgia"/>
            </a:endParaRPr>
          </a:p>
          <a:p>
            <a:pPr>
              <a:lnSpc>
                <a:spcPct val="100000"/>
              </a:lnSpc>
              <a:spcBef>
                <a:spcPts val="35"/>
              </a:spcBef>
            </a:pPr>
            <a:r>
              <a:rPr lang="en-US" sz="1400" b="1" spc="-10" dirty="0">
                <a:latin typeface="Georgia"/>
                <a:cs typeface="Georgia"/>
              </a:rPr>
              <a:t>ITIL</a:t>
            </a:r>
            <a:endParaRPr sz="1400" b="1" spc="-10" dirty="0">
              <a:latin typeface="Georgia"/>
              <a:cs typeface="Georgia"/>
            </a:endParaRPr>
          </a:p>
          <a:p>
            <a:pPr marL="12700">
              <a:lnSpc>
                <a:spcPct val="100000"/>
              </a:lnSpc>
              <a:spcBef>
                <a:spcPts val="284"/>
              </a:spcBef>
            </a:pPr>
            <a:r>
              <a:rPr sz="1050" spc="-10" dirty="0">
                <a:solidFill>
                  <a:srgbClr val="2C2C2C"/>
                </a:solidFill>
                <a:latin typeface="Arial"/>
                <a:cs typeface="Arial"/>
              </a:rPr>
              <a:t>.</a:t>
            </a:r>
            <a:endParaRPr sz="1050" dirty="0">
              <a:latin typeface="Arial"/>
              <a:cs typeface="Arial"/>
            </a:endParaRPr>
          </a:p>
          <a:p>
            <a:pPr>
              <a:lnSpc>
                <a:spcPct val="100000"/>
              </a:lnSpc>
            </a:pPr>
            <a:endParaRPr sz="1200" dirty="0">
              <a:latin typeface="Arial"/>
              <a:cs typeface="Arial"/>
            </a:endParaRPr>
          </a:p>
          <a:p>
            <a:pPr>
              <a:lnSpc>
                <a:spcPct val="100000"/>
              </a:lnSpc>
              <a:spcBef>
                <a:spcPts val="40"/>
              </a:spcBef>
            </a:pPr>
            <a:endParaRPr sz="1000" dirty="0">
              <a:latin typeface="Arial"/>
              <a:cs typeface="Arial"/>
            </a:endParaRPr>
          </a:p>
          <a:p>
            <a:pPr marL="12700">
              <a:lnSpc>
                <a:spcPct val="100000"/>
              </a:lnSpc>
            </a:pPr>
            <a:r>
              <a:rPr lang="en-US" sz="1400" b="1" spc="-10" dirty="0">
                <a:latin typeface="Georgia"/>
                <a:cs typeface="Georgia"/>
              </a:rPr>
              <a:t>Importance of Application Support Engineer</a:t>
            </a:r>
            <a:endParaRPr sz="1400" dirty="0">
              <a:latin typeface="Georgia"/>
              <a:cs typeface="Georgia"/>
            </a:endParaRPr>
          </a:p>
          <a:p>
            <a:pPr marL="12700">
              <a:lnSpc>
                <a:spcPct val="100000"/>
              </a:lnSpc>
              <a:spcBef>
                <a:spcPts val="280"/>
              </a:spcBef>
            </a:pPr>
            <a:endParaRPr sz="1050" dirty="0">
              <a:latin typeface="Arial"/>
              <a:cs typeface="Arial"/>
            </a:endParaRPr>
          </a:p>
          <a:p>
            <a:pPr>
              <a:lnSpc>
                <a:spcPct val="100000"/>
              </a:lnSpc>
            </a:pPr>
            <a:endParaRPr sz="1200" dirty="0">
              <a:latin typeface="Arial"/>
              <a:cs typeface="Arial"/>
            </a:endParaRPr>
          </a:p>
          <a:p>
            <a:pPr>
              <a:lnSpc>
                <a:spcPct val="100000"/>
              </a:lnSpc>
              <a:spcBef>
                <a:spcPts val="45"/>
              </a:spcBef>
            </a:pPr>
            <a:endParaRPr sz="1000" dirty="0">
              <a:latin typeface="Arial"/>
              <a:cs typeface="Arial"/>
            </a:endParaRPr>
          </a:p>
          <a:p>
            <a:pPr marL="12700">
              <a:lnSpc>
                <a:spcPct val="100000"/>
              </a:lnSpc>
            </a:pPr>
            <a:r>
              <a:rPr lang="en-US" sz="1400" b="1" spc="-5" dirty="0">
                <a:latin typeface="Georgia"/>
                <a:cs typeface="Georgia"/>
              </a:rPr>
              <a:t>Why I like this position</a:t>
            </a:r>
            <a:endParaRPr sz="1400" dirty="0">
              <a:latin typeface="Georgia"/>
              <a:cs typeface="Georgia"/>
            </a:endParaRPr>
          </a:p>
          <a:p>
            <a:pPr marL="12700">
              <a:lnSpc>
                <a:spcPct val="100000"/>
              </a:lnSpc>
              <a:spcBef>
                <a:spcPts val="275"/>
              </a:spcBef>
            </a:pPr>
            <a:endParaRPr sz="1050" dirty="0">
              <a:latin typeface="Arial"/>
              <a:cs typeface="Arial"/>
            </a:endParaRPr>
          </a:p>
          <a:p>
            <a:pPr>
              <a:lnSpc>
                <a:spcPct val="100000"/>
              </a:lnSpc>
            </a:pPr>
            <a:endParaRPr sz="1200" dirty="0">
              <a:latin typeface="Arial"/>
              <a:cs typeface="Arial"/>
            </a:endParaRPr>
          </a:p>
          <a:p>
            <a:pPr>
              <a:lnSpc>
                <a:spcPct val="100000"/>
              </a:lnSpc>
              <a:spcBef>
                <a:spcPts val="45"/>
              </a:spcBef>
            </a:pPr>
            <a:endParaRPr sz="1000" dirty="0">
              <a:latin typeface="Arial"/>
              <a:cs typeface="Arial"/>
            </a:endParaRPr>
          </a:p>
          <a:p>
            <a:pPr marL="12700">
              <a:lnSpc>
                <a:spcPct val="100000"/>
              </a:lnSpc>
            </a:pPr>
            <a:r>
              <a:rPr sz="1050" spc="-10" dirty="0">
                <a:solidFill>
                  <a:srgbClr val="2C2C2C"/>
                </a:solidFill>
                <a:latin typeface="Arial"/>
                <a:cs typeface="Arial"/>
              </a:rPr>
              <a:t>.</a:t>
            </a:r>
            <a:endParaRPr sz="1050" dirty="0">
              <a:latin typeface="Arial"/>
              <a:cs typeface="Arial"/>
            </a:endParaRPr>
          </a:p>
          <a:p>
            <a:pPr>
              <a:lnSpc>
                <a:spcPct val="100000"/>
              </a:lnSpc>
            </a:pPr>
            <a:endParaRPr sz="1200" dirty="0">
              <a:latin typeface="Arial"/>
              <a:cs typeface="Arial"/>
            </a:endParaRPr>
          </a:p>
          <a:p>
            <a:pPr>
              <a:lnSpc>
                <a:spcPct val="100000"/>
              </a:lnSpc>
              <a:spcBef>
                <a:spcPts val="45"/>
              </a:spcBef>
            </a:pPr>
            <a:r>
              <a:rPr sz="1050" spc="-10" dirty="0">
                <a:solidFill>
                  <a:srgbClr val="2C2C2C"/>
                </a:solidFill>
                <a:latin typeface="Arial"/>
                <a:cs typeface="Arial"/>
              </a:rPr>
              <a:t>.</a:t>
            </a:r>
            <a:endParaRPr sz="1050" dirty="0">
              <a:latin typeface="Arial"/>
              <a:cs typeface="Arial"/>
            </a:endParaRPr>
          </a:p>
        </p:txBody>
      </p:sp>
      <p:grpSp>
        <p:nvGrpSpPr>
          <p:cNvPr id="16" name="object 16"/>
          <p:cNvGrpSpPr/>
          <p:nvPr/>
        </p:nvGrpSpPr>
        <p:grpSpPr>
          <a:xfrm>
            <a:off x="609600" y="810768"/>
            <a:ext cx="11077193" cy="5295645"/>
            <a:chOff x="609600" y="810768"/>
            <a:chExt cx="11077193" cy="5295645"/>
          </a:xfrm>
        </p:grpSpPr>
        <p:sp>
          <p:nvSpPr>
            <p:cNvPr id="17" name="object 17"/>
            <p:cNvSpPr/>
            <p:nvPr/>
          </p:nvSpPr>
          <p:spPr>
            <a:xfrm>
              <a:off x="707136" y="984504"/>
              <a:ext cx="332740" cy="100965"/>
            </a:xfrm>
            <a:custGeom>
              <a:avLst/>
              <a:gdLst/>
              <a:ahLst/>
              <a:cxnLst/>
              <a:rect l="l" t="t" r="r" b="b"/>
              <a:pathLst>
                <a:path w="332740" h="100965">
                  <a:moveTo>
                    <a:pt x="166179" y="0"/>
                  </a:moveTo>
                  <a:lnTo>
                    <a:pt x="127927" y="3429"/>
                  </a:lnTo>
                  <a:lnTo>
                    <a:pt x="80441" y="18415"/>
                  </a:lnTo>
                  <a:lnTo>
                    <a:pt x="37998" y="44831"/>
                  </a:lnTo>
                  <a:lnTo>
                    <a:pt x="10604" y="71374"/>
                  </a:lnTo>
                  <a:lnTo>
                    <a:pt x="0" y="88900"/>
                  </a:lnTo>
                  <a:lnTo>
                    <a:pt x="241" y="91567"/>
                  </a:lnTo>
                  <a:lnTo>
                    <a:pt x="12090" y="100584"/>
                  </a:lnTo>
                  <a:lnTo>
                    <a:pt x="14681" y="100075"/>
                  </a:lnTo>
                  <a:lnTo>
                    <a:pt x="17145" y="99187"/>
                  </a:lnTo>
                  <a:lnTo>
                    <a:pt x="19240" y="97917"/>
                  </a:lnTo>
                  <a:lnTo>
                    <a:pt x="28371" y="86995"/>
                  </a:lnTo>
                  <a:lnTo>
                    <a:pt x="36029" y="78486"/>
                  </a:lnTo>
                  <a:lnTo>
                    <a:pt x="70688" y="50673"/>
                  </a:lnTo>
                  <a:lnTo>
                    <a:pt x="110909" y="32258"/>
                  </a:lnTo>
                  <a:lnTo>
                    <a:pt x="154698" y="24003"/>
                  </a:lnTo>
                  <a:lnTo>
                    <a:pt x="166179" y="23622"/>
                  </a:lnTo>
                  <a:lnTo>
                    <a:pt x="177533" y="24003"/>
                  </a:lnTo>
                  <a:lnTo>
                    <a:pt x="221449" y="32258"/>
                  </a:lnTo>
                  <a:lnTo>
                    <a:pt x="261416" y="50673"/>
                  </a:lnTo>
                  <a:lnTo>
                    <a:pt x="296087" y="78486"/>
                  </a:lnTo>
                  <a:lnTo>
                    <a:pt x="311010" y="95885"/>
                  </a:lnTo>
                  <a:lnTo>
                    <a:pt x="312991" y="97917"/>
                  </a:lnTo>
                  <a:lnTo>
                    <a:pt x="315201" y="99441"/>
                  </a:lnTo>
                  <a:lnTo>
                    <a:pt x="317792" y="100203"/>
                  </a:lnTo>
                  <a:lnTo>
                    <a:pt x="320382" y="100584"/>
                  </a:lnTo>
                  <a:lnTo>
                    <a:pt x="322973" y="100203"/>
                  </a:lnTo>
                  <a:lnTo>
                    <a:pt x="332232" y="88900"/>
                  </a:lnTo>
                  <a:lnTo>
                    <a:pt x="331990" y="86360"/>
                  </a:lnTo>
                  <a:lnTo>
                    <a:pt x="303860" y="53086"/>
                  </a:lnTo>
                  <a:lnTo>
                    <a:pt x="263017" y="24130"/>
                  </a:lnTo>
                  <a:lnTo>
                    <a:pt x="216509" y="6223"/>
                  </a:lnTo>
                  <a:lnTo>
                    <a:pt x="179006" y="254"/>
                  </a:lnTo>
                  <a:lnTo>
                    <a:pt x="166179" y="0"/>
                  </a:lnTo>
                  <a:close/>
                </a:path>
              </a:pathLst>
            </a:custGeom>
            <a:solidFill>
              <a:srgbClr val="039FDB"/>
            </a:solidFill>
          </p:spPr>
          <p:txBody>
            <a:bodyPr wrap="square" lIns="0" tIns="0" rIns="0" bIns="0" rtlCol="0"/>
            <a:lstStyle/>
            <a:p>
              <a:endParaRPr/>
            </a:p>
          </p:txBody>
        </p:sp>
        <p:pic>
          <p:nvPicPr>
            <p:cNvPr id="18" name="object 18"/>
            <p:cNvPicPr/>
            <p:nvPr/>
          </p:nvPicPr>
          <p:blipFill>
            <a:blip r:embed="rId4" cstate="print"/>
            <a:stretch>
              <a:fillRect/>
            </a:stretch>
          </p:blipFill>
          <p:spPr>
            <a:xfrm>
              <a:off x="972311" y="1109472"/>
              <a:ext cx="124968" cy="298703"/>
            </a:xfrm>
            <a:prstGeom prst="rect">
              <a:avLst/>
            </a:prstGeom>
          </p:spPr>
        </p:pic>
        <p:pic>
          <p:nvPicPr>
            <p:cNvPr id="19" name="object 19"/>
            <p:cNvPicPr/>
            <p:nvPr/>
          </p:nvPicPr>
          <p:blipFill>
            <a:blip r:embed="rId5" cstate="print"/>
            <a:stretch>
              <a:fillRect/>
            </a:stretch>
          </p:blipFill>
          <p:spPr>
            <a:xfrm>
              <a:off x="646176" y="1109472"/>
              <a:ext cx="124967" cy="298703"/>
            </a:xfrm>
            <a:prstGeom prst="rect">
              <a:avLst/>
            </a:prstGeom>
          </p:spPr>
        </p:pic>
        <p:pic>
          <p:nvPicPr>
            <p:cNvPr id="20" name="object 20"/>
            <p:cNvPicPr/>
            <p:nvPr/>
          </p:nvPicPr>
          <p:blipFill>
            <a:blip r:embed="rId6" cstate="print"/>
            <a:stretch>
              <a:fillRect/>
            </a:stretch>
          </p:blipFill>
          <p:spPr>
            <a:xfrm>
              <a:off x="826008" y="1045463"/>
              <a:ext cx="94487" cy="97536"/>
            </a:xfrm>
            <a:prstGeom prst="rect">
              <a:avLst/>
            </a:prstGeom>
          </p:spPr>
        </p:pic>
        <p:sp>
          <p:nvSpPr>
            <p:cNvPr id="21" name="object 21"/>
            <p:cNvSpPr/>
            <p:nvPr/>
          </p:nvSpPr>
          <p:spPr>
            <a:xfrm>
              <a:off x="792480" y="1161287"/>
              <a:ext cx="161925" cy="292735"/>
            </a:xfrm>
            <a:custGeom>
              <a:avLst/>
              <a:gdLst/>
              <a:ahLst/>
              <a:cxnLst/>
              <a:rect l="l" t="t" r="r" b="b"/>
              <a:pathLst>
                <a:path w="161925" h="292734">
                  <a:moveTo>
                    <a:pt x="91440" y="5715"/>
                  </a:moveTo>
                  <a:lnTo>
                    <a:pt x="90843" y="3683"/>
                  </a:lnTo>
                  <a:lnTo>
                    <a:pt x="89903" y="2159"/>
                  </a:lnTo>
                  <a:lnTo>
                    <a:pt x="88722" y="889"/>
                  </a:lnTo>
                  <a:lnTo>
                    <a:pt x="85407" y="0"/>
                  </a:lnTo>
                  <a:lnTo>
                    <a:pt x="72859" y="0"/>
                  </a:lnTo>
                  <a:lnTo>
                    <a:pt x="67056" y="5715"/>
                  </a:lnTo>
                  <a:lnTo>
                    <a:pt x="67056" y="7620"/>
                  </a:lnTo>
                  <a:lnTo>
                    <a:pt x="67652" y="9525"/>
                  </a:lnTo>
                  <a:lnTo>
                    <a:pt x="74396" y="20066"/>
                  </a:lnTo>
                  <a:lnTo>
                    <a:pt x="71196" y="48260"/>
                  </a:lnTo>
                  <a:lnTo>
                    <a:pt x="77470" y="65786"/>
                  </a:lnTo>
                  <a:lnTo>
                    <a:pt x="77939" y="66548"/>
                  </a:lnTo>
                  <a:lnTo>
                    <a:pt x="78778" y="67056"/>
                  </a:lnTo>
                  <a:lnTo>
                    <a:pt x="79603" y="67056"/>
                  </a:lnTo>
                  <a:lnTo>
                    <a:pt x="80429" y="66548"/>
                  </a:lnTo>
                  <a:lnTo>
                    <a:pt x="81026" y="65786"/>
                  </a:lnTo>
                  <a:lnTo>
                    <a:pt x="87172" y="48260"/>
                  </a:lnTo>
                  <a:lnTo>
                    <a:pt x="83985" y="20066"/>
                  </a:lnTo>
                  <a:lnTo>
                    <a:pt x="90728" y="9525"/>
                  </a:lnTo>
                  <a:lnTo>
                    <a:pt x="91325" y="7620"/>
                  </a:lnTo>
                  <a:lnTo>
                    <a:pt x="91440" y="5715"/>
                  </a:lnTo>
                  <a:close/>
                </a:path>
                <a:path w="161925" h="292734">
                  <a:moveTo>
                    <a:pt x="161544" y="43942"/>
                  </a:moveTo>
                  <a:lnTo>
                    <a:pt x="142494" y="8890"/>
                  </a:lnTo>
                  <a:lnTo>
                    <a:pt x="117779" y="0"/>
                  </a:lnTo>
                  <a:lnTo>
                    <a:pt x="116179" y="381"/>
                  </a:lnTo>
                  <a:lnTo>
                    <a:pt x="114820" y="1270"/>
                  </a:lnTo>
                  <a:lnTo>
                    <a:pt x="85686" y="80645"/>
                  </a:lnTo>
                  <a:lnTo>
                    <a:pt x="84709" y="82296"/>
                  </a:lnTo>
                  <a:lnTo>
                    <a:pt x="83235" y="83566"/>
                  </a:lnTo>
                  <a:lnTo>
                    <a:pt x="81749" y="84074"/>
                  </a:lnTo>
                  <a:lnTo>
                    <a:pt x="80035" y="84074"/>
                  </a:lnTo>
                  <a:lnTo>
                    <a:pt x="78308" y="83566"/>
                  </a:lnTo>
                  <a:lnTo>
                    <a:pt x="76962" y="82296"/>
                  </a:lnTo>
                  <a:lnTo>
                    <a:pt x="75971" y="80645"/>
                  </a:lnTo>
                  <a:lnTo>
                    <a:pt x="47574" y="2667"/>
                  </a:lnTo>
                  <a:lnTo>
                    <a:pt x="46723" y="1270"/>
                  </a:lnTo>
                  <a:lnTo>
                    <a:pt x="45237" y="254"/>
                  </a:lnTo>
                  <a:lnTo>
                    <a:pt x="43522" y="0"/>
                  </a:lnTo>
                  <a:lnTo>
                    <a:pt x="29248" y="4064"/>
                  </a:lnTo>
                  <a:lnTo>
                    <a:pt x="1473" y="33528"/>
                  </a:lnTo>
                  <a:lnTo>
                    <a:pt x="0" y="44069"/>
                  </a:lnTo>
                  <a:lnTo>
                    <a:pt x="0" y="126619"/>
                  </a:lnTo>
                  <a:lnTo>
                    <a:pt x="241" y="127889"/>
                  </a:lnTo>
                  <a:lnTo>
                    <a:pt x="736" y="129032"/>
                  </a:lnTo>
                  <a:lnTo>
                    <a:pt x="30492" y="174117"/>
                  </a:lnTo>
                  <a:lnTo>
                    <a:pt x="30492" y="288417"/>
                  </a:lnTo>
                  <a:lnTo>
                    <a:pt x="30721" y="290068"/>
                  </a:lnTo>
                  <a:lnTo>
                    <a:pt x="31597" y="291338"/>
                  </a:lnTo>
                  <a:lnTo>
                    <a:pt x="33070" y="292227"/>
                  </a:lnTo>
                  <a:lnTo>
                    <a:pt x="34544" y="292608"/>
                  </a:lnTo>
                  <a:lnTo>
                    <a:pt x="127114" y="292608"/>
                  </a:lnTo>
                  <a:lnTo>
                    <a:pt x="128714" y="292227"/>
                  </a:lnTo>
                  <a:lnTo>
                    <a:pt x="129946" y="291338"/>
                  </a:lnTo>
                  <a:lnTo>
                    <a:pt x="130937" y="290068"/>
                  </a:lnTo>
                  <a:lnTo>
                    <a:pt x="131305" y="288417"/>
                  </a:lnTo>
                  <a:lnTo>
                    <a:pt x="131305" y="174117"/>
                  </a:lnTo>
                  <a:lnTo>
                    <a:pt x="161048" y="129032"/>
                  </a:lnTo>
                  <a:lnTo>
                    <a:pt x="161417" y="127889"/>
                  </a:lnTo>
                  <a:lnTo>
                    <a:pt x="161544" y="43942"/>
                  </a:lnTo>
                  <a:close/>
                </a:path>
              </a:pathLst>
            </a:custGeom>
            <a:solidFill>
              <a:srgbClr val="039FDB"/>
            </a:solidFill>
          </p:spPr>
          <p:txBody>
            <a:bodyPr wrap="square" lIns="0" tIns="0" rIns="0" bIns="0" rtlCol="0"/>
            <a:lstStyle/>
            <a:p>
              <a:endParaRPr/>
            </a:p>
          </p:txBody>
        </p:sp>
        <p:sp>
          <p:nvSpPr>
            <p:cNvPr id="22" name="object 22"/>
            <p:cNvSpPr/>
            <p:nvPr/>
          </p:nvSpPr>
          <p:spPr>
            <a:xfrm>
              <a:off x="609600" y="2430271"/>
              <a:ext cx="524510" cy="523240"/>
            </a:xfrm>
            <a:custGeom>
              <a:avLst/>
              <a:gdLst/>
              <a:ahLst/>
              <a:cxnLst/>
              <a:rect l="l" t="t" r="r" b="b"/>
              <a:pathLst>
                <a:path w="524510" h="523239">
                  <a:moveTo>
                    <a:pt x="240080" y="500379"/>
                  </a:moveTo>
                  <a:lnTo>
                    <a:pt x="218617" y="500379"/>
                  </a:lnTo>
                  <a:lnTo>
                    <a:pt x="226618" y="523239"/>
                  </a:lnTo>
                  <a:lnTo>
                    <a:pt x="240080" y="500379"/>
                  </a:lnTo>
                  <a:close/>
                </a:path>
                <a:path w="524510" h="523239">
                  <a:moveTo>
                    <a:pt x="302856" y="472439"/>
                  </a:moveTo>
                  <a:lnTo>
                    <a:pt x="301459" y="474979"/>
                  </a:lnTo>
                  <a:lnTo>
                    <a:pt x="299021" y="476250"/>
                  </a:lnTo>
                  <a:lnTo>
                    <a:pt x="284403" y="476250"/>
                  </a:lnTo>
                  <a:lnTo>
                    <a:pt x="278142" y="486410"/>
                  </a:lnTo>
                  <a:lnTo>
                    <a:pt x="276745" y="488950"/>
                  </a:lnTo>
                  <a:lnTo>
                    <a:pt x="274307" y="490219"/>
                  </a:lnTo>
                  <a:lnTo>
                    <a:pt x="269443" y="490219"/>
                  </a:lnTo>
                  <a:lnTo>
                    <a:pt x="281622" y="511810"/>
                  </a:lnTo>
                  <a:lnTo>
                    <a:pt x="289623" y="487679"/>
                  </a:lnTo>
                  <a:lnTo>
                    <a:pt x="311210" y="487679"/>
                  </a:lnTo>
                  <a:lnTo>
                    <a:pt x="302856" y="472439"/>
                  </a:lnTo>
                  <a:close/>
                </a:path>
                <a:path w="524510" h="523239">
                  <a:moveTo>
                    <a:pt x="212344" y="473710"/>
                  </a:moveTo>
                  <a:lnTo>
                    <a:pt x="194246" y="505460"/>
                  </a:lnTo>
                  <a:lnTo>
                    <a:pt x="218617" y="500379"/>
                  </a:lnTo>
                  <a:lnTo>
                    <a:pt x="240080" y="500379"/>
                  </a:lnTo>
                  <a:lnTo>
                    <a:pt x="246063" y="490219"/>
                  </a:lnTo>
                  <a:lnTo>
                    <a:pt x="239852" y="490219"/>
                  </a:lnTo>
                  <a:lnTo>
                    <a:pt x="237413" y="488950"/>
                  </a:lnTo>
                  <a:lnTo>
                    <a:pt x="236016" y="486410"/>
                  </a:lnTo>
                  <a:lnTo>
                    <a:pt x="229755" y="476250"/>
                  </a:lnTo>
                  <a:lnTo>
                    <a:pt x="215480" y="476250"/>
                  </a:lnTo>
                  <a:lnTo>
                    <a:pt x="213740" y="474979"/>
                  </a:lnTo>
                  <a:lnTo>
                    <a:pt x="212344" y="473710"/>
                  </a:lnTo>
                  <a:close/>
                </a:path>
                <a:path w="524510" h="523239">
                  <a:moveTo>
                    <a:pt x="311210" y="487679"/>
                  </a:moveTo>
                  <a:lnTo>
                    <a:pt x="289623" y="487679"/>
                  </a:lnTo>
                  <a:lnTo>
                    <a:pt x="313994" y="492760"/>
                  </a:lnTo>
                  <a:lnTo>
                    <a:pt x="311210" y="487679"/>
                  </a:lnTo>
                  <a:close/>
                </a:path>
                <a:path w="524510" h="523239">
                  <a:moveTo>
                    <a:pt x="246811" y="488950"/>
                  </a:moveTo>
                  <a:lnTo>
                    <a:pt x="246468" y="488950"/>
                  </a:lnTo>
                  <a:lnTo>
                    <a:pt x="245414" y="490219"/>
                  </a:lnTo>
                  <a:lnTo>
                    <a:pt x="246063" y="490219"/>
                  </a:lnTo>
                  <a:lnTo>
                    <a:pt x="246811" y="488950"/>
                  </a:lnTo>
                  <a:close/>
                </a:path>
                <a:path w="524510" h="523239">
                  <a:moveTo>
                    <a:pt x="28549" y="370839"/>
                  </a:moveTo>
                  <a:lnTo>
                    <a:pt x="23908" y="374650"/>
                  </a:lnTo>
                  <a:lnTo>
                    <a:pt x="20150" y="387350"/>
                  </a:lnTo>
                  <a:lnTo>
                    <a:pt x="17632" y="405129"/>
                  </a:lnTo>
                  <a:lnTo>
                    <a:pt x="16713" y="426719"/>
                  </a:lnTo>
                  <a:lnTo>
                    <a:pt x="17632" y="449579"/>
                  </a:lnTo>
                  <a:lnTo>
                    <a:pt x="20150" y="467360"/>
                  </a:lnTo>
                  <a:lnTo>
                    <a:pt x="23908" y="478789"/>
                  </a:lnTo>
                  <a:lnTo>
                    <a:pt x="28549" y="483869"/>
                  </a:lnTo>
                  <a:lnTo>
                    <a:pt x="48047" y="480060"/>
                  </a:lnTo>
                  <a:lnTo>
                    <a:pt x="93686" y="473710"/>
                  </a:lnTo>
                  <a:lnTo>
                    <a:pt x="146180" y="467360"/>
                  </a:lnTo>
                  <a:lnTo>
                    <a:pt x="186245" y="463550"/>
                  </a:lnTo>
                  <a:lnTo>
                    <a:pt x="209905" y="463550"/>
                  </a:lnTo>
                  <a:lnTo>
                    <a:pt x="209905" y="455929"/>
                  </a:lnTo>
                  <a:lnTo>
                    <a:pt x="199123" y="449579"/>
                  </a:lnTo>
                  <a:lnTo>
                    <a:pt x="195643" y="447039"/>
                  </a:lnTo>
                  <a:lnTo>
                    <a:pt x="194246" y="443229"/>
                  </a:lnTo>
                  <a:lnTo>
                    <a:pt x="202603" y="427989"/>
                  </a:lnTo>
                  <a:lnTo>
                    <a:pt x="196329" y="417829"/>
                  </a:lnTo>
                  <a:lnTo>
                    <a:pt x="194246" y="414019"/>
                  </a:lnTo>
                  <a:lnTo>
                    <a:pt x="195643" y="408939"/>
                  </a:lnTo>
                  <a:lnTo>
                    <a:pt x="199123" y="407669"/>
                  </a:lnTo>
                  <a:lnTo>
                    <a:pt x="209905" y="401319"/>
                  </a:lnTo>
                  <a:lnTo>
                    <a:pt x="209905" y="389889"/>
                  </a:lnTo>
                  <a:lnTo>
                    <a:pt x="186245" y="389889"/>
                  </a:lnTo>
                  <a:lnTo>
                    <a:pt x="146180" y="387350"/>
                  </a:lnTo>
                  <a:lnTo>
                    <a:pt x="93686" y="381000"/>
                  </a:lnTo>
                  <a:lnTo>
                    <a:pt x="48047" y="373379"/>
                  </a:lnTo>
                  <a:lnTo>
                    <a:pt x="28549" y="370839"/>
                  </a:lnTo>
                  <a:close/>
                </a:path>
                <a:path w="524510" h="523239">
                  <a:moveTo>
                    <a:pt x="281965" y="471169"/>
                  </a:moveTo>
                  <a:lnTo>
                    <a:pt x="232194" y="471169"/>
                  </a:lnTo>
                  <a:lnTo>
                    <a:pt x="239153" y="483869"/>
                  </a:lnTo>
                  <a:lnTo>
                    <a:pt x="247510" y="483869"/>
                  </a:lnTo>
                  <a:lnTo>
                    <a:pt x="257251" y="477519"/>
                  </a:lnTo>
                  <a:lnTo>
                    <a:pt x="278485" y="477519"/>
                  </a:lnTo>
                  <a:lnTo>
                    <a:pt x="281965" y="471169"/>
                  </a:lnTo>
                  <a:close/>
                </a:path>
                <a:path w="524510" h="523239">
                  <a:moveTo>
                    <a:pt x="278485" y="477519"/>
                  </a:moveTo>
                  <a:lnTo>
                    <a:pt x="257251" y="477519"/>
                  </a:lnTo>
                  <a:lnTo>
                    <a:pt x="266649" y="483869"/>
                  </a:lnTo>
                  <a:lnTo>
                    <a:pt x="275005" y="483869"/>
                  </a:lnTo>
                  <a:lnTo>
                    <a:pt x="278485" y="477519"/>
                  </a:lnTo>
                  <a:close/>
                </a:path>
                <a:path w="524510" h="523239">
                  <a:moveTo>
                    <a:pt x="466471" y="370839"/>
                  </a:moveTo>
                  <a:lnTo>
                    <a:pt x="446970" y="373379"/>
                  </a:lnTo>
                  <a:lnTo>
                    <a:pt x="401329" y="381000"/>
                  </a:lnTo>
                  <a:lnTo>
                    <a:pt x="348834" y="387350"/>
                  </a:lnTo>
                  <a:lnTo>
                    <a:pt x="308775" y="389889"/>
                  </a:lnTo>
                  <a:lnTo>
                    <a:pt x="304253" y="389889"/>
                  </a:lnTo>
                  <a:lnTo>
                    <a:pt x="304253" y="401319"/>
                  </a:lnTo>
                  <a:lnTo>
                    <a:pt x="315036" y="407669"/>
                  </a:lnTo>
                  <a:lnTo>
                    <a:pt x="318871" y="408939"/>
                  </a:lnTo>
                  <a:lnTo>
                    <a:pt x="319913" y="414019"/>
                  </a:lnTo>
                  <a:lnTo>
                    <a:pt x="317830" y="417829"/>
                  </a:lnTo>
                  <a:lnTo>
                    <a:pt x="311556" y="427989"/>
                  </a:lnTo>
                  <a:lnTo>
                    <a:pt x="319913" y="443229"/>
                  </a:lnTo>
                  <a:lnTo>
                    <a:pt x="318871" y="447039"/>
                  </a:lnTo>
                  <a:lnTo>
                    <a:pt x="315036" y="449579"/>
                  </a:lnTo>
                  <a:lnTo>
                    <a:pt x="304253" y="455929"/>
                  </a:lnTo>
                  <a:lnTo>
                    <a:pt x="304253" y="463550"/>
                  </a:lnTo>
                  <a:lnTo>
                    <a:pt x="308775" y="463550"/>
                  </a:lnTo>
                  <a:lnTo>
                    <a:pt x="348834" y="467360"/>
                  </a:lnTo>
                  <a:lnTo>
                    <a:pt x="401329" y="473710"/>
                  </a:lnTo>
                  <a:lnTo>
                    <a:pt x="446970" y="480060"/>
                  </a:lnTo>
                  <a:lnTo>
                    <a:pt x="466471" y="483869"/>
                  </a:lnTo>
                  <a:lnTo>
                    <a:pt x="471165" y="478789"/>
                  </a:lnTo>
                  <a:lnTo>
                    <a:pt x="475041" y="467360"/>
                  </a:lnTo>
                  <a:lnTo>
                    <a:pt x="477677" y="449579"/>
                  </a:lnTo>
                  <a:lnTo>
                    <a:pt x="478650" y="426719"/>
                  </a:lnTo>
                  <a:lnTo>
                    <a:pt x="477677" y="405129"/>
                  </a:lnTo>
                  <a:lnTo>
                    <a:pt x="475041" y="387350"/>
                  </a:lnTo>
                  <a:lnTo>
                    <a:pt x="471165" y="374650"/>
                  </a:lnTo>
                  <a:lnTo>
                    <a:pt x="466471" y="370839"/>
                  </a:lnTo>
                  <a:close/>
                </a:path>
                <a:path w="524510" h="523239">
                  <a:moveTo>
                    <a:pt x="296938" y="386079"/>
                  </a:moveTo>
                  <a:lnTo>
                    <a:pt x="217220" y="386079"/>
                  </a:lnTo>
                  <a:lnTo>
                    <a:pt x="214083" y="388619"/>
                  </a:lnTo>
                  <a:lnTo>
                    <a:pt x="214083" y="403860"/>
                  </a:lnTo>
                  <a:lnTo>
                    <a:pt x="204343" y="408939"/>
                  </a:lnTo>
                  <a:lnTo>
                    <a:pt x="201206" y="411479"/>
                  </a:lnTo>
                  <a:lnTo>
                    <a:pt x="199821" y="415289"/>
                  </a:lnTo>
                  <a:lnTo>
                    <a:pt x="201904" y="419100"/>
                  </a:lnTo>
                  <a:lnTo>
                    <a:pt x="207479" y="427989"/>
                  </a:lnTo>
                  <a:lnTo>
                    <a:pt x="201904" y="438150"/>
                  </a:lnTo>
                  <a:lnTo>
                    <a:pt x="199821" y="440689"/>
                  </a:lnTo>
                  <a:lnTo>
                    <a:pt x="201206" y="445769"/>
                  </a:lnTo>
                  <a:lnTo>
                    <a:pt x="204343" y="447039"/>
                  </a:lnTo>
                  <a:lnTo>
                    <a:pt x="214083" y="453389"/>
                  </a:lnTo>
                  <a:lnTo>
                    <a:pt x="214083" y="468629"/>
                  </a:lnTo>
                  <a:lnTo>
                    <a:pt x="217220" y="471169"/>
                  </a:lnTo>
                  <a:lnTo>
                    <a:pt x="296938" y="471169"/>
                  </a:lnTo>
                  <a:lnTo>
                    <a:pt x="300075" y="468629"/>
                  </a:lnTo>
                  <a:lnTo>
                    <a:pt x="257251" y="468629"/>
                  </a:lnTo>
                  <a:lnTo>
                    <a:pt x="241598" y="464819"/>
                  </a:lnTo>
                  <a:lnTo>
                    <a:pt x="228882" y="455929"/>
                  </a:lnTo>
                  <a:lnTo>
                    <a:pt x="220343" y="443229"/>
                  </a:lnTo>
                  <a:lnTo>
                    <a:pt x="217220" y="427989"/>
                  </a:lnTo>
                  <a:lnTo>
                    <a:pt x="220343" y="412750"/>
                  </a:lnTo>
                  <a:lnTo>
                    <a:pt x="228882" y="400050"/>
                  </a:lnTo>
                  <a:lnTo>
                    <a:pt x="241598" y="391160"/>
                  </a:lnTo>
                  <a:lnTo>
                    <a:pt x="257251" y="388619"/>
                  </a:lnTo>
                  <a:lnTo>
                    <a:pt x="300075" y="388619"/>
                  </a:lnTo>
                  <a:lnTo>
                    <a:pt x="296938" y="386079"/>
                  </a:lnTo>
                  <a:close/>
                </a:path>
                <a:path w="524510" h="523239">
                  <a:moveTo>
                    <a:pt x="300075" y="388619"/>
                  </a:moveTo>
                  <a:lnTo>
                    <a:pt x="257251" y="388619"/>
                  </a:lnTo>
                  <a:lnTo>
                    <a:pt x="272705" y="391160"/>
                  </a:lnTo>
                  <a:lnTo>
                    <a:pt x="285319" y="400050"/>
                  </a:lnTo>
                  <a:lnTo>
                    <a:pt x="293821" y="412750"/>
                  </a:lnTo>
                  <a:lnTo>
                    <a:pt x="296938" y="427989"/>
                  </a:lnTo>
                  <a:lnTo>
                    <a:pt x="293821" y="443229"/>
                  </a:lnTo>
                  <a:lnTo>
                    <a:pt x="285319" y="455929"/>
                  </a:lnTo>
                  <a:lnTo>
                    <a:pt x="272705" y="464819"/>
                  </a:lnTo>
                  <a:lnTo>
                    <a:pt x="257251" y="468629"/>
                  </a:lnTo>
                  <a:lnTo>
                    <a:pt x="300075" y="468629"/>
                  </a:lnTo>
                  <a:lnTo>
                    <a:pt x="300075" y="453389"/>
                  </a:lnTo>
                  <a:lnTo>
                    <a:pt x="309816" y="447039"/>
                  </a:lnTo>
                  <a:lnTo>
                    <a:pt x="312953" y="445769"/>
                  </a:lnTo>
                  <a:lnTo>
                    <a:pt x="314350" y="440689"/>
                  </a:lnTo>
                  <a:lnTo>
                    <a:pt x="312254" y="438150"/>
                  </a:lnTo>
                  <a:lnTo>
                    <a:pt x="306692" y="427989"/>
                  </a:lnTo>
                  <a:lnTo>
                    <a:pt x="312254" y="419100"/>
                  </a:lnTo>
                  <a:lnTo>
                    <a:pt x="314350" y="415289"/>
                  </a:lnTo>
                  <a:lnTo>
                    <a:pt x="312953" y="411479"/>
                  </a:lnTo>
                  <a:lnTo>
                    <a:pt x="309816" y="408939"/>
                  </a:lnTo>
                  <a:lnTo>
                    <a:pt x="300075" y="403860"/>
                  </a:lnTo>
                  <a:lnTo>
                    <a:pt x="300075" y="388619"/>
                  </a:lnTo>
                  <a:close/>
                </a:path>
                <a:path w="524510" h="523239">
                  <a:moveTo>
                    <a:pt x="257251" y="396239"/>
                  </a:moveTo>
                  <a:lnTo>
                    <a:pt x="244961" y="398779"/>
                  </a:lnTo>
                  <a:lnTo>
                    <a:pt x="234889" y="406400"/>
                  </a:lnTo>
                  <a:lnTo>
                    <a:pt x="228079" y="416560"/>
                  </a:lnTo>
                  <a:lnTo>
                    <a:pt x="225577" y="427989"/>
                  </a:lnTo>
                  <a:lnTo>
                    <a:pt x="228079" y="440689"/>
                  </a:lnTo>
                  <a:lnTo>
                    <a:pt x="234889" y="450850"/>
                  </a:lnTo>
                  <a:lnTo>
                    <a:pt x="244961" y="457200"/>
                  </a:lnTo>
                  <a:lnTo>
                    <a:pt x="257251" y="459739"/>
                  </a:lnTo>
                  <a:lnTo>
                    <a:pt x="269342" y="457200"/>
                  </a:lnTo>
                  <a:lnTo>
                    <a:pt x="279312" y="450850"/>
                  </a:lnTo>
                  <a:lnTo>
                    <a:pt x="286085" y="440689"/>
                  </a:lnTo>
                  <a:lnTo>
                    <a:pt x="288582" y="427989"/>
                  </a:lnTo>
                  <a:lnTo>
                    <a:pt x="286085" y="416560"/>
                  </a:lnTo>
                  <a:lnTo>
                    <a:pt x="279312" y="406400"/>
                  </a:lnTo>
                  <a:lnTo>
                    <a:pt x="269342" y="398779"/>
                  </a:lnTo>
                  <a:lnTo>
                    <a:pt x="257251" y="396239"/>
                  </a:lnTo>
                  <a:close/>
                </a:path>
                <a:path w="524510" h="523239">
                  <a:moveTo>
                    <a:pt x="246468" y="372110"/>
                  </a:moveTo>
                  <a:lnTo>
                    <a:pt x="241236" y="372110"/>
                  </a:lnTo>
                  <a:lnTo>
                    <a:pt x="239153" y="373379"/>
                  </a:lnTo>
                  <a:lnTo>
                    <a:pt x="232194" y="386079"/>
                  </a:lnTo>
                  <a:lnTo>
                    <a:pt x="281965" y="386079"/>
                  </a:lnTo>
                  <a:lnTo>
                    <a:pt x="277789" y="378460"/>
                  </a:lnTo>
                  <a:lnTo>
                    <a:pt x="257251" y="378460"/>
                  </a:lnTo>
                  <a:lnTo>
                    <a:pt x="247510" y="373379"/>
                  </a:lnTo>
                  <a:lnTo>
                    <a:pt x="246468" y="372110"/>
                  </a:lnTo>
                  <a:close/>
                </a:path>
                <a:path w="524510" h="523239">
                  <a:moveTo>
                    <a:pt x="57442" y="336550"/>
                  </a:moveTo>
                  <a:lnTo>
                    <a:pt x="54140" y="339089"/>
                  </a:lnTo>
                  <a:lnTo>
                    <a:pt x="51168" y="345439"/>
                  </a:lnTo>
                  <a:lnTo>
                    <a:pt x="48719" y="354329"/>
                  </a:lnTo>
                  <a:lnTo>
                    <a:pt x="46990" y="367029"/>
                  </a:lnTo>
                  <a:lnTo>
                    <a:pt x="72379" y="370839"/>
                  </a:lnTo>
                  <a:lnTo>
                    <a:pt x="103346" y="375919"/>
                  </a:lnTo>
                  <a:lnTo>
                    <a:pt x="135551" y="379729"/>
                  </a:lnTo>
                  <a:lnTo>
                    <a:pt x="164655" y="382269"/>
                  </a:lnTo>
                  <a:lnTo>
                    <a:pt x="125727" y="367029"/>
                  </a:lnTo>
                  <a:lnTo>
                    <a:pt x="91336" y="351789"/>
                  </a:lnTo>
                  <a:lnTo>
                    <a:pt x="66802" y="341629"/>
                  </a:lnTo>
                  <a:lnTo>
                    <a:pt x="57442" y="336550"/>
                  </a:lnTo>
                  <a:close/>
                </a:path>
                <a:path w="524510" h="523239">
                  <a:moveTo>
                    <a:pt x="272922" y="372110"/>
                  </a:moveTo>
                  <a:lnTo>
                    <a:pt x="267703" y="372110"/>
                  </a:lnTo>
                  <a:lnTo>
                    <a:pt x="266649" y="373379"/>
                  </a:lnTo>
                  <a:lnTo>
                    <a:pt x="257251" y="378460"/>
                  </a:lnTo>
                  <a:lnTo>
                    <a:pt x="277789" y="378460"/>
                  </a:lnTo>
                  <a:lnTo>
                    <a:pt x="275005" y="373379"/>
                  </a:lnTo>
                  <a:lnTo>
                    <a:pt x="272922" y="372110"/>
                  </a:lnTo>
                  <a:close/>
                </a:path>
                <a:path w="524510" h="523239">
                  <a:moveTo>
                    <a:pt x="111391" y="177800"/>
                  </a:moveTo>
                  <a:lnTo>
                    <a:pt x="111391" y="241300"/>
                  </a:lnTo>
                  <a:lnTo>
                    <a:pt x="123196" y="279400"/>
                  </a:lnTo>
                  <a:lnTo>
                    <a:pt x="155432" y="311150"/>
                  </a:lnTo>
                  <a:lnTo>
                    <a:pt x="203331" y="331469"/>
                  </a:lnTo>
                  <a:lnTo>
                    <a:pt x="262128" y="339089"/>
                  </a:lnTo>
                  <a:lnTo>
                    <a:pt x="320924" y="331469"/>
                  </a:lnTo>
                  <a:lnTo>
                    <a:pt x="368823" y="311150"/>
                  </a:lnTo>
                  <a:lnTo>
                    <a:pt x="401059" y="279400"/>
                  </a:lnTo>
                  <a:lnTo>
                    <a:pt x="412470" y="242569"/>
                  </a:lnTo>
                  <a:lnTo>
                    <a:pt x="256552" y="242569"/>
                  </a:lnTo>
                  <a:lnTo>
                    <a:pt x="111391" y="177800"/>
                  </a:lnTo>
                  <a:close/>
                </a:path>
                <a:path w="524510" h="523239">
                  <a:moveTo>
                    <a:pt x="452539" y="160019"/>
                  </a:moveTo>
                  <a:lnTo>
                    <a:pt x="440359" y="166369"/>
                  </a:lnTo>
                  <a:lnTo>
                    <a:pt x="440359" y="220979"/>
                  </a:lnTo>
                  <a:lnTo>
                    <a:pt x="435483" y="223519"/>
                  </a:lnTo>
                  <a:lnTo>
                    <a:pt x="432003" y="228600"/>
                  </a:lnTo>
                  <a:lnTo>
                    <a:pt x="432003" y="238760"/>
                  </a:lnTo>
                  <a:lnTo>
                    <a:pt x="434441" y="243839"/>
                  </a:lnTo>
                  <a:lnTo>
                    <a:pt x="438619" y="246379"/>
                  </a:lnTo>
                  <a:lnTo>
                    <a:pt x="431660" y="274319"/>
                  </a:lnTo>
                  <a:lnTo>
                    <a:pt x="461251" y="274319"/>
                  </a:lnTo>
                  <a:lnTo>
                    <a:pt x="454291" y="246379"/>
                  </a:lnTo>
                  <a:lnTo>
                    <a:pt x="458457" y="243839"/>
                  </a:lnTo>
                  <a:lnTo>
                    <a:pt x="460895" y="238760"/>
                  </a:lnTo>
                  <a:lnTo>
                    <a:pt x="460895" y="228600"/>
                  </a:lnTo>
                  <a:lnTo>
                    <a:pt x="457415" y="223519"/>
                  </a:lnTo>
                  <a:lnTo>
                    <a:pt x="452539" y="220979"/>
                  </a:lnTo>
                  <a:lnTo>
                    <a:pt x="452539" y="160019"/>
                  </a:lnTo>
                  <a:close/>
                </a:path>
                <a:path w="524510" h="523239">
                  <a:moveTo>
                    <a:pt x="412864" y="177800"/>
                  </a:moveTo>
                  <a:lnTo>
                    <a:pt x="269443" y="241300"/>
                  </a:lnTo>
                  <a:lnTo>
                    <a:pt x="267347" y="242569"/>
                  </a:lnTo>
                  <a:lnTo>
                    <a:pt x="412470" y="242569"/>
                  </a:lnTo>
                  <a:lnTo>
                    <a:pt x="412864" y="241300"/>
                  </a:lnTo>
                  <a:lnTo>
                    <a:pt x="412864" y="177800"/>
                  </a:lnTo>
                  <a:close/>
                </a:path>
                <a:path w="524510" h="523239">
                  <a:moveTo>
                    <a:pt x="267703" y="228600"/>
                  </a:moveTo>
                  <a:lnTo>
                    <a:pt x="256552" y="228600"/>
                  </a:lnTo>
                  <a:lnTo>
                    <a:pt x="259346" y="229869"/>
                  </a:lnTo>
                  <a:lnTo>
                    <a:pt x="264909" y="229869"/>
                  </a:lnTo>
                  <a:lnTo>
                    <a:pt x="267703" y="228600"/>
                  </a:lnTo>
                  <a:close/>
                </a:path>
                <a:path w="524510" h="523239">
                  <a:moveTo>
                    <a:pt x="267703" y="0"/>
                  </a:moveTo>
                  <a:lnTo>
                    <a:pt x="256552" y="0"/>
                  </a:lnTo>
                  <a:lnTo>
                    <a:pt x="254812" y="1269"/>
                  </a:lnTo>
                  <a:lnTo>
                    <a:pt x="4178" y="111760"/>
                  </a:lnTo>
                  <a:lnTo>
                    <a:pt x="0" y="113029"/>
                  </a:lnTo>
                  <a:lnTo>
                    <a:pt x="0" y="115569"/>
                  </a:lnTo>
                  <a:lnTo>
                    <a:pt x="4178" y="118110"/>
                  </a:lnTo>
                  <a:lnTo>
                    <a:pt x="254812" y="228600"/>
                  </a:lnTo>
                  <a:lnTo>
                    <a:pt x="269443" y="228600"/>
                  </a:lnTo>
                  <a:lnTo>
                    <a:pt x="520077" y="118110"/>
                  </a:lnTo>
                  <a:lnTo>
                    <a:pt x="524256" y="115569"/>
                  </a:lnTo>
                  <a:lnTo>
                    <a:pt x="524256" y="113029"/>
                  </a:lnTo>
                  <a:lnTo>
                    <a:pt x="520077" y="111760"/>
                  </a:lnTo>
                  <a:lnTo>
                    <a:pt x="269443" y="1269"/>
                  </a:lnTo>
                  <a:lnTo>
                    <a:pt x="267703" y="0"/>
                  </a:lnTo>
                  <a:close/>
                </a:path>
              </a:pathLst>
            </a:custGeom>
            <a:solidFill>
              <a:srgbClr val="00D197"/>
            </a:solidFill>
          </p:spPr>
          <p:txBody>
            <a:bodyPr wrap="square" lIns="0" tIns="0" rIns="0" bIns="0" rtlCol="0"/>
            <a:lstStyle/>
            <a:p>
              <a:endParaRPr/>
            </a:p>
          </p:txBody>
        </p:sp>
        <p:sp>
          <p:nvSpPr>
            <p:cNvPr id="23" name="object 23"/>
            <p:cNvSpPr/>
            <p:nvPr/>
          </p:nvSpPr>
          <p:spPr>
            <a:xfrm>
              <a:off x="664464" y="3206495"/>
              <a:ext cx="417830" cy="424180"/>
            </a:xfrm>
            <a:custGeom>
              <a:avLst/>
              <a:gdLst/>
              <a:ahLst/>
              <a:cxnLst/>
              <a:rect l="l" t="t" r="r" b="b"/>
              <a:pathLst>
                <a:path w="417830" h="424179">
                  <a:moveTo>
                    <a:pt x="356095" y="341883"/>
                  </a:moveTo>
                  <a:lnTo>
                    <a:pt x="61480" y="341883"/>
                  </a:lnTo>
                  <a:lnTo>
                    <a:pt x="61480" y="423671"/>
                  </a:lnTo>
                  <a:lnTo>
                    <a:pt x="356095" y="423671"/>
                  </a:lnTo>
                  <a:lnTo>
                    <a:pt x="356095" y="341883"/>
                  </a:lnTo>
                  <a:close/>
                </a:path>
                <a:path w="417830" h="424179">
                  <a:moveTo>
                    <a:pt x="296938" y="289813"/>
                  </a:moveTo>
                  <a:lnTo>
                    <a:pt x="120637" y="289813"/>
                  </a:lnTo>
                  <a:lnTo>
                    <a:pt x="97434" y="341883"/>
                  </a:lnTo>
                  <a:lnTo>
                    <a:pt x="129336" y="341883"/>
                  </a:lnTo>
                  <a:lnTo>
                    <a:pt x="139484" y="318769"/>
                  </a:lnTo>
                  <a:lnTo>
                    <a:pt x="309841" y="318769"/>
                  </a:lnTo>
                  <a:lnTo>
                    <a:pt x="296938" y="289813"/>
                  </a:lnTo>
                  <a:close/>
                </a:path>
                <a:path w="417830" h="424179">
                  <a:moveTo>
                    <a:pt x="309841" y="318769"/>
                  </a:moveTo>
                  <a:lnTo>
                    <a:pt x="278091" y="318769"/>
                  </a:lnTo>
                  <a:lnTo>
                    <a:pt x="288239" y="341883"/>
                  </a:lnTo>
                  <a:lnTo>
                    <a:pt x="320141" y="341883"/>
                  </a:lnTo>
                  <a:lnTo>
                    <a:pt x="309841" y="318769"/>
                  </a:lnTo>
                  <a:close/>
                </a:path>
                <a:path w="417830" h="424179">
                  <a:moveTo>
                    <a:pt x="322745" y="184657"/>
                  </a:moveTo>
                  <a:lnTo>
                    <a:pt x="94818" y="184657"/>
                  </a:lnTo>
                  <a:lnTo>
                    <a:pt x="105701" y="207357"/>
                  </a:lnTo>
                  <a:lnTo>
                    <a:pt x="120959" y="226901"/>
                  </a:lnTo>
                  <a:lnTo>
                    <a:pt x="139968" y="242754"/>
                  </a:lnTo>
                  <a:lnTo>
                    <a:pt x="162102" y="254380"/>
                  </a:lnTo>
                  <a:lnTo>
                    <a:pt x="147599" y="289813"/>
                  </a:lnTo>
                  <a:lnTo>
                    <a:pt x="269976" y="289813"/>
                  </a:lnTo>
                  <a:lnTo>
                    <a:pt x="255473" y="254380"/>
                  </a:lnTo>
                  <a:lnTo>
                    <a:pt x="277730" y="242700"/>
                  </a:lnTo>
                  <a:lnTo>
                    <a:pt x="296724" y="226758"/>
                  </a:lnTo>
                  <a:lnTo>
                    <a:pt x="311910" y="207196"/>
                  </a:lnTo>
                  <a:lnTo>
                    <a:pt x="322745" y="184657"/>
                  </a:lnTo>
                  <a:close/>
                </a:path>
                <a:path w="417830" h="424179">
                  <a:moveTo>
                    <a:pt x="417576" y="58674"/>
                  </a:moveTo>
                  <a:lnTo>
                    <a:pt x="0" y="58674"/>
                  </a:lnTo>
                  <a:lnTo>
                    <a:pt x="55092" y="184657"/>
                  </a:lnTo>
                  <a:lnTo>
                    <a:pt x="362483" y="184657"/>
                  </a:lnTo>
                  <a:lnTo>
                    <a:pt x="375090" y="155828"/>
                  </a:lnTo>
                  <a:lnTo>
                    <a:pt x="73939" y="155828"/>
                  </a:lnTo>
                  <a:lnTo>
                    <a:pt x="44081" y="87502"/>
                  </a:lnTo>
                  <a:lnTo>
                    <a:pt x="404969" y="87502"/>
                  </a:lnTo>
                  <a:lnTo>
                    <a:pt x="417576" y="58674"/>
                  </a:lnTo>
                  <a:close/>
                </a:path>
                <a:path w="417830" h="424179">
                  <a:moveTo>
                    <a:pt x="329425" y="87502"/>
                  </a:moveTo>
                  <a:lnTo>
                    <a:pt x="88150" y="87502"/>
                  </a:lnTo>
                  <a:lnTo>
                    <a:pt x="88150" y="152653"/>
                  </a:lnTo>
                  <a:lnTo>
                    <a:pt x="88442" y="155828"/>
                  </a:lnTo>
                  <a:lnTo>
                    <a:pt x="329133" y="155828"/>
                  </a:lnTo>
                  <a:lnTo>
                    <a:pt x="329133" y="152653"/>
                  </a:lnTo>
                  <a:lnTo>
                    <a:pt x="329425" y="149732"/>
                  </a:lnTo>
                  <a:lnTo>
                    <a:pt x="329425" y="87502"/>
                  </a:lnTo>
                  <a:close/>
                </a:path>
                <a:path w="417830" h="424179">
                  <a:moveTo>
                    <a:pt x="404969" y="87502"/>
                  </a:moveTo>
                  <a:lnTo>
                    <a:pt x="373494" y="87502"/>
                  </a:lnTo>
                  <a:lnTo>
                    <a:pt x="343623" y="155828"/>
                  </a:lnTo>
                  <a:lnTo>
                    <a:pt x="375090" y="155828"/>
                  </a:lnTo>
                  <a:lnTo>
                    <a:pt x="404969" y="87502"/>
                  </a:lnTo>
                  <a:close/>
                </a:path>
                <a:path w="417830" h="424179">
                  <a:moveTo>
                    <a:pt x="329425" y="0"/>
                  </a:moveTo>
                  <a:lnTo>
                    <a:pt x="88150" y="0"/>
                  </a:lnTo>
                  <a:lnTo>
                    <a:pt x="88150" y="58674"/>
                  </a:lnTo>
                  <a:lnTo>
                    <a:pt x="329425" y="58674"/>
                  </a:lnTo>
                  <a:lnTo>
                    <a:pt x="329425" y="0"/>
                  </a:lnTo>
                  <a:close/>
                </a:path>
              </a:pathLst>
            </a:custGeom>
            <a:solidFill>
              <a:srgbClr val="04C555"/>
            </a:solidFill>
          </p:spPr>
          <p:txBody>
            <a:bodyPr wrap="square" lIns="0" tIns="0" rIns="0" bIns="0" rtlCol="0"/>
            <a:lstStyle/>
            <a:p>
              <a:endParaRPr/>
            </a:p>
          </p:txBody>
        </p:sp>
        <p:sp>
          <p:nvSpPr>
            <p:cNvPr id="24" name="object 24"/>
            <p:cNvSpPr/>
            <p:nvPr/>
          </p:nvSpPr>
          <p:spPr>
            <a:xfrm>
              <a:off x="762000" y="3895344"/>
              <a:ext cx="222885" cy="512445"/>
            </a:xfrm>
            <a:custGeom>
              <a:avLst/>
              <a:gdLst/>
              <a:ahLst/>
              <a:cxnLst/>
              <a:rect l="l" t="t" r="r" b="b"/>
              <a:pathLst>
                <a:path w="222884" h="512445">
                  <a:moveTo>
                    <a:pt x="159910" y="317880"/>
                  </a:moveTo>
                  <a:lnTo>
                    <a:pt x="29337" y="317880"/>
                  </a:lnTo>
                  <a:lnTo>
                    <a:pt x="29337" y="482218"/>
                  </a:lnTo>
                  <a:lnTo>
                    <a:pt x="58839" y="512063"/>
                  </a:lnTo>
                  <a:lnTo>
                    <a:pt x="63868" y="511555"/>
                  </a:lnTo>
                  <a:lnTo>
                    <a:pt x="83324" y="498728"/>
                  </a:lnTo>
                  <a:lnTo>
                    <a:pt x="132118" y="498728"/>
                  </a:lnTo>
                  <a:lnTo>
                    <a:pt x="133057" y="497331"/>
                  </a:lnTo>
                  <a:lnTo>
                    <a:pt x="135420" y="492759"/>
                  </a:lnTo>
                  <a:lnTo>
                    <a:pt x="136677" y="487679"/>
                  </a:lnTo>
                  <a:lnTo>
                    <a:pt x="137147" y="482218"/>
                  </a:lnTo>
                  <a:lnTo>
                    <a:pt x="137147" y="322960"/>
                  </a:lnTo>
                  <a:lnTo>
                    <a:pt x="151876" y="322960"/>
                  </a:lnTo>
                  <a:lnTo>
                    <a:pt x="153149" y="322579"/>
                  </a:lnTo>
                  <a:lnTo>
                    <a:pt x="156756" y="320547"/>
                  </a:lnTo>
                  <a:lnTo>
                    <a:pt x="159910" y="317880"/>
                  </a:lnTo>
                  <a:close/>
                </a:path>
                <a:path w="222884" h="512445">
                  <a:moveTo>
                    <a:pt x="132118" y="498728"/>
                  </a:moveTo>
                  <a:lnTo>
                    <a:pt x="83324" y="498728"/>
                  </a:lnTo>
                  <a:lnTo>
                    <a:pt x="86144" y="502538"/>
                  </a:lnTo>
                  <a:lnTo>
                    <a:pt x="107797" y="512063"/>
                  </a:lnTo>
                  <a:lnTo>
                    <a:pt x="113131" y="511555"/>
                  </a:lnTo>
                  <a:lnTo>
                    <a:pt x="132118" y="498728"/>
                  </a:lnTo>
                  <a:close/>
                </a:path>
                <a:path w="222884" h="512445">
                  <a:moveTo>
                    <a:pt x="222503" y="378586"/>
                  </a:moveTo>
                  <a:lnTo>
                    <a:pt x="156756" y="378586"/>
                  </a:lnTo>
                  <a:lnTo>
                    <a:pt x="156756" y="509523"/>
                  </a:lnTo>
                  <a:lnTo>
                    <a:pt x="222503" y="509523"/>
                  </a:lnTo>
                  <a:lnTo>
                    <a:pt x="222503" y="378586"/>
                  </a:lnTo>
                  <a:close/>
                </a:path>
                <a:path w="222884" h="512445">
                  <a:moveTo>
                    <a:pt x="203834" y="356488"/>
                  </a:moveTo>
                  <a:lnTo>
                    <a:pt x="175590" y="356488"/>
                  </a:lnTo>
                  <a:lnTo>
                    <a:pt x="175590" y="378586"/>
                  </a:lnTo>
                  <a:lnTo>
                    <a:pt x="203834" y="378586"/>
                  </a:lnTo>
                  <a:lnTo>
                    <a:pt x="203834" y="356488"/>
                  </a:lnTo>
                  <a:close/>
                </a:path>
                <a:path w="222884" h="512445">
                  <a:moveTo>
                    <a:pt x="151876" y="322960"/>
                  </a:moveTo>
                  <a:lnTo>
                    <a:pt x="137147" y="322960"/>
                  </a:lnTo>
                  <a:lnTo>
                    <a:pt x="140754" y="323976"/>
                  </a:lnTo>
                  <a:lnTo>
                    <a:pt x="144513" y="324230"/>
                  </a:lnTo>
                  <a:lnTo>
                    <a:pt x="148907" y="323849"/>
                  </a:lnTo>
                  <a:lnTo>
                    <a:pt x="151876" y="322960"/>
                  </a:lnTo>
                  <a:close/>
                </a:path>
                <a:path w="222884" h="512445">
                  <a:moveTo>
                    <a:pt x="69507" y="130428"/>
                  </a:moveTo>
                  <a:lnTo>
                    <a:pt x="22123" y="130428"/>
                  </a:lnTo>
                  <a:lnTo>
                    <a:pt x="17576" y="130936"/>
                  </a:lnTo>
                  <a:lnTo>
                    <a:pt x="0" y="152653"/>
                  </a:lnTo>
                  <a:lnTo>
                    <a:pt x="0" y="297052"/>
                  </a:lnTo>
                  <a:lnTo>
                    <a:pt x="22123" y="319404"/>
                  </a:lnTo>
                  <a:lnTo>
                    <a:pt x="25730" y="319023"/>
                  </a:lnTo>
                  <a:lnTo>
                    <a:pt x="29337" y="317880"/>
                  </a:lnTo>
                  <a:lnTo>
                    <a:pt x="159910" y="317880"/>
                  </a:lnTo>
                  <a:lnTo>
                    <a:pt x="166636" y="302132"/>
                  </a:lnTo>
                  <a:lnTo>
                    <a:pt x="166636" y="248411"/>
                  </a:lnTo>
                  <a:lnTo>
                    <a:pt x="83324" y="248411"/>
                  </a:lnTo>
                  <a:lnTo>
                    <a:pt x="62611" y="228726"/>
                  </a:lnTo>
                  <a:lnTo>
                    <a:pt x="77825" y="141477"/>
                  </a:lnTo>
                  <a:lnTo>
                    <a:pt x="69507" y="130428"/>
                  </a:lnTo>
                  <a:close/>
                </a:path>
                <a:path w="222884" h="512445">
                  <a:moveTo>
                    <a:pt x="144513" y="130428"/>
                  </a:moveTo>
                  <a:lnTo>
                    <a:pt x="96977" y="130428"/>
                  </a:lnTo>
                  <a:lnTo>
                    <a:pt x="88658" y="141477"/>
                  </a:lnTo>
                  <a:lnTo>
                    <a:pt x="103873" y="228726"/>
                  </a:lnTo>
                  <a:lnTo>
                    <a:pt x="83324" y="248411"/>
                  </a:lnTo>
                  <a:lnTo>
                    <a:pt x="166636" y="248411"/>
                  </a:lnTo>
                  <a:lnTo>
                    <a:pt x="166636" y="152653"/>
                  </a:lnTo>
                  <a:lnTo>
                    <a:pt x="148907" y="130936"/>
                  </a:lnTo>
                  <a:lnTo>
                    <a:pt x="144513" y="130428"/>
                  </a:lnTo>
                  <a:close/>
                </a:path>
                <a:path w="222884" h="512445">
                  <a:moveTo>
                    <a:pt x="83324" y="0"/>
                  </a:moveTo>
                  <a:lnTo>
                    <a:pt x="44094" y="16001"/>
                  </a:lnTo>
                  <a:lnTo>
                    <a:pt x="33108" y="48640"/>
                  </a:lnTo>
                  <a:lnTo>
                    <a:pt x="33426" y="55625"/>
                  </a:lnTo>
                  <a:lnTo>
                    <a:pt x="47853" y="93852"/>
                  </a:lnTo>
                  <a:lnTo>
                    <a:pt x="83324" y="115315"/>
                  </a:lnTo>
                  <a:lnTo>
                    <a:pt x="89128" y="114807"/>
                  </a:lnTo>
                  <a:lnTo>
                    <a:pt x="122237" y="88391"/>
                  </a:lnTo>
                  <a:lnTo>
                    <a:pt x="133375" y="48640"/>
                  </a:lnTo>
                  <a:lnTo>
                    <a:pt x="133057" y="42036"/>
                  </a:lnTo>
                  <a:lnTo>
                    <a:pt x="109994" y="6222"/>
                  </a:lnTo>
                  <a:lnTo>
                    <a:pt x="83324" y="0"/>
                  </a:lnTo>
                  <a:close/>
                </a:path>
              </a:pathLst>
            </a:custGeom>
            <a:solidFill>
              <a:srgbClr val="0150A2"/>
            </a:solidFill>
          </p:spPr>
          <p:txBody>
            <a:bodyPr wrap="square" lIns="0" tIns="0" rIns="0" bIns="0" rtlCol="0"/>
            <a:lstStyle/>
            <a:p>
              <a:endParaRPr/>
            </a:p>
          </p:txBody>
        </p:sp>
        <p:sp>
          <p:nvSpPr>
            <p:cNvPr id="25" name="object 25"/>
            <p:cNvSpPr/>
            <p:nvPr/>
          </p:nvSpPr>
          <p:spPr>
            <a:xfrm>
              <a:off x="679704" y="4693920"/>
              <a:ext cx="387350" cy="387350"/>
            </a:xfrm>
            <a:custGeom>
              <a:avLst/>
              <a:gdLst/>
              <a:ahLst/>
              <a:cxnLst/>
              <a:rect l="l" t="t" r="r" b="b"/>
              <a:pathLst>
                <a:path w="387350" h="387350">
                  <a:moveTo>
                    <a:pt x="193548" y="0"/>
                  </a:moveTo>
                  <a:lnTo>
                    <a:pt x="149168" y="5109"/>
                  </a:lnTo>
                  <a:lnTo>
                    <a:pt x="108429" y="19665"/>
                  </a:lnTo>
                  <a:lnTo>
                    <a:pt x="72492" y="42507"/>
                  </a:lnTo>
                  <a:lnTo>
                    <a:pt x="42519" y="72476"/>
                  </a:lnTo>
                  <a:lnTo>
                    <a:pt x="19672" y="108412"/>
                  </a:lnTo>
                  <a:lnTo>
                    <a:pt x="5111" y="149156"/>
                  </a:lnTo>
                  <a:lnTo>
                    <a:pt x="0" y="193547"/>
                  </a:lnTo>
                  <a:lnTo>
                    <a:pt x="5111" y="237939"/>
                  </a:lnTo>
                  <a:lnTo>
                    <a:pt x="19672" y="278683"/>
                  </a:lnTo>
                  <a:lnTo>
                    <a:pt x="42519" y="314619"/>
                  </a:lnTo>
                  <a:lnTo>
                    <a:pt x="72492" y="344588"/>
                  </a:lnTo>
                  <a:lnTo>
                    <a:pt x="108429" y="367430"/>
                  </a:lnTo>
                  <a:lnTo>
                    <a:pt x="149168" y="381986"/>
                  </a:lnTo>
                  <a:lnTo>
                    <a:pt x="193548" y="387095"/>
                  </a:lnTo>
                  <a:lnTo>
                    <a:pt x="237927" y="381986"/>
                  </a:lnTo>
                  <a:lnTo>
                    <a:pt x="278666" y="367430"/>
                  </a:lnTo>
                  <a:lnTo>
                    <a:pt x="314603" y="344588"/>
                  </a:lnTo>
                  <a:lnTo>
                    <a:pt x="344576" y="314619"/>
                  </a:lnTo>
                  <a:lnTo>
                    <a:pt x="367423" y="278683"/>
                  </a:lnTo>
                  <a:lnTo>
                    <a:pt x="381984" y="237939"/>
                  </a:lnTo>
                  <a:lnTo>
                    <a:pt x="387095" y="193547"/>
                  </a:lnTo>
                  <a:lnTo>
                    <a:pt x="381984" y="149156"/>
                  </a:lnTo>
                  <a:lnTo>
                    <a:pt x="367423" y="108412"/>
                  </a:lnTo>
                  <a:lnTo>
                    <a:pt x="344576" y="72476"/>
                  </a:lnTo>
                  <a:lnTo>
                    <a:pt x="314603" y="42507"/>
                  </a:lnTo>
                  <a:lnTo>
                    <a:pt x="278666" y="19665"/>
                  </a:lnTo>
                  <a:lnTo>
                    <a:pt x="237927" y="5109"/>
                  </a:lnTo>
                  <a:lnTo>
                    <a:pt x="193548" y="0"/>
                  </a:lnTo>
                  <a:close/>
                </a:path>
              </a:pathLst>
            </a:custGeom>
            <a:solidFill>
              <a:srgbClr val="FFFFFF"/>
            </a:solidFill>
          </p:spPr>
          <p:txBody>
            <a:bodyPr wrap="square" lIns="0" tIns="0" rIns="0" bIns="0" rtlCol="0"/>
            <a:lstStyle/>
            <a:p>
              <a:endParaRPr/>
            </a:p>
          </p:txBody>
        </p:sp>
        <p:pic>
          <p:nvPicPr>
            <p:cNvPr id="26" name="object 26"/>
            <p:cNvPicPr/>
            <p:nvPr/>
          </p:nvPicPr>
          <p:blipFill>
            <a:blip r:embed="rId7" cstate="print"/>
            <a:stretch>
              <a:fillRect/>
            </a:stretch>
          </p:blipFill>
          <p:spPr>
            <a:xfrm>
              <a:off x="813815" y="4828032"/>
              <a:ext cx="118872" cy="118872"/>
            </a:xfrm>
            <a:prstGeom prst="rect">
              <a:avLst/>
            </a:prstGeom>
          </p:spPr>
        </p:pic>
        <p:sp>
          <p:nvSpPr>
            <p:cNvPr id="27" name="object 27"/>
            <p:cNvSpPr/>
            <p:nvPr/>
          </p:nvSpPr>
          <p:spPr>
            <a:xfrm>
              <a:off x="618744" y="4633976"/>
              <a:ext cx="509270" cy="508000"/>
            </a:xfrm>
            <a:custGeom>
              <a:avLst/>
              <a:gdLst/>
              <a:ahLst/>
              <a:cxnLst/>
              <a:rect l="l" t="t" r="r" b="b"/>
              <a:pathLst>
                <a:path w="509269" h="508000">
                  <a:moveTo>
                    <a:pt x="361581" y="433069"/>
                  </a:moveTo>
                  <a:lnTo>
                    <a:pt x="147434" y="433069"/>
                  </a:lnTo>
                  <a:lnTo>
                    <a:pt x="158115" y="439419"/>
                  </a:lnTo>
                  <a:lnTo>
                    <a:pt x="169049" y="444500"/>
                  </a:lnTo>
                  <a:lnTo>
                    <a:pt x="180352" y="449580"/>
                  </a:lnTo>
                  <a:lnTo>
                    <a:pt x="191782" y="453389"/>
                  </a:lnTo>
                  <a:lnTo>
                    <a:pt x="203581" y="455930"/>
                  </a:lnTo>
                  <a:lnTo>
                    <a:pt x="209918" y="496569"/>
                  </a:lnTo>
                  <a:lnTo>
                    <a:pt x="211035" y="499110"/>
                  </a:lnTo>
                  <a:lnTo>
                    <a:pt x="212648" y="502919"/>
                  </a:lnTo>
                  <a:lnTo>
                    <a:pt x="215011" y="505460"/>
                  </a:lnTo>
                  <a:lnTo>
                    <a:pt x="217995" y="506730"/>
                  </a:lnTo>
                  <a:lnTo>
                    <a:pt x="221221" y="508000"/>
                  </a:lnTo>
                  <a:lnTo>
                    <a:pt x="287794" y="508000"/>
                  </a:lnTo>
                  <a:lnTo>
                    <a:pt x="291020" y="506730"/>
                  </a:lnTo>
                  <a:lnTo>
                    <a:pt x="294005" y="505460"/>
                  </a:lnTo>
                  <a:lnTo>
                    <a:pt x="296367" y="502919"/>
                  </a:lnTo>
                  <a:lnTo>
                    <a:pt x="297980" y="499110"/>
                  </a:lnTo>
                  <a:lnTo>
                    <a:pt x="299097" y="496569"/>
                  </a:lnTo>
                  <a:lnTo>
                    <a:pt x="305434" y="455930"/>
                  </a:lnTo>
                  <a:lnTo>
                    <a:pt x="317233" y="453389"/>
                  </a:lnTo>
                  <a:lnTo>
                    <a:pt x="328663" y="449580"/>
                  </a:lnTo>
                  <a:lnTo>
                    <a:pt x="339966" y="444500"/>
                  </a:lnTo>
                  <a:lnTo>
                    <a:pt x="350900" y="439419"/>
                  </a:lnTo>
                  <a:lnTo>
                    <a:pt x="361581" y="433069"/>
                  </a:lnTo>
                  <a:close/>
                </a:path>
                <a:path w="509269" h="508000">
                  <a:moveTo>
                    <a:pt x="109931" y="49530"/>
                  </a:moveTo>
                  <a:lnTo>
                    <a:pt x="104089" y="49530"/>
                  </a:lnTo>
                  <a:lnTo>
                    <a:pt x="101358" y="50800"/>
                  </a:lnTo>
                  <a:lnTo>
                    <a:pt x="54152" y="96519"/>
                  </a:lnTo>
                  <a:lnTo>
                    <a:pt x="49809" y="106680"/>
                  </a:lnTo>
                  <a:lnTo>
                    <a:pt x="50177" y="109219"/>
                  </a:lnTo>
                  <a:lnTo>
                    <a:pt x="51054" y="113030"/>
                  </a:lnTo>
                  <a:lnTo>
                    <a:pt x="52539" y="115569"/>
                  </a:lnTo>
                  <a:lnTo>
                    <a:pt x="75399" y="147319"/>
                  </a:lnTo>
                  <a:lnTo>
                    <a:pt x="69430" y="157480"/>
                  </a:lnTo>
                  <a:lnTo>
                    <a:pt x="63969" y="168910"/>
                  </a:lnTo>
                  <a:lnTo>
                    <a:pt x="59372" y="180339"/>
                  </a:lnTo>
                  <a:lnTo>
                    <a:pt x="55397" y="191769"/>
                  </a:lnTo>
                  <a:lnTo>
                    <a:pt x="52171" y="203200"/>
                  </a:lnTo>
                  <a:lnTo>
                    <a:pt x="12547" y="209550"/>
                  </a:lnTo>
                  <a:lnTo>
                    <a:pt x="0" y="224789"/>
                  </a:lnTo>
                  <a:lnTo>
                    <a:pt x="0" y="284480"/>
                  </a:lnTo>
                  <a:lnTo>
                    <a:pt x="52171" y="304800"/>
                  </a:lnTo>
                  <a:lnTo>
                    <a:pt x="55397" y="317500"/>
                  </a:lnTo>
                  <a:lnTo>
                    <a:pt x="59372" y="328930"/>
                  </a:lnTo>
                  <a:lnTo>
                    <a:pt x="63969" y="339089"/>
                  </a:lnTo>
                  <a:lnTo>
                    <a:pt x="69430" y="350519"/>
                  </a:lnTo>
                  <a:lnTo>
                    <a:pt x="75399" y="360680"/>
                  </a:lnTo>
                  <a:lnTo>
                    <a:pt x="52539" y="393700"/>
                  </a:lnTo>
                  <a:lnTo>
                    <a:pt x="51054" y="396239"/>
                  </a:lnTo>
                  <a:lnTo>
                    <a:pt x="50177" y="398780"/>
                  </a:lnTo>
                  <a:lnTo>
                    <a:pt x="49809" y="401319"/>
                  </a:lnTo>
                  <a:lnTo>
                    <a:pt x="49936" y="403860"/>
                  </a:lnTo>
                  <a:lnTo>
                    <a:pt x="96393" y="454660"/>
                  </a:lnTo>
                  <a:lnTo>
                    <a:pt x="104089" y="458469"/>
                  </a:lnTo>
                  <a:lnTo>
                    <a:pt x="109931" y="458469"/>
                  </a:lnTo>
                  <a:lnTo>
                    <a:pt x="112903" y="457200"/>
                  </a:lnTo>
                  <a:lnTo>
                    <a:pt x="115519" y="455930"/>
                  </a:lnTo>
                  <a:lnTo>
                    <a:pt x="147434" y="433069"/>
                  </a:lnTo>
                  <a:lnTo>
                    <a:pt x="434383" y="433069"/>
                  </a:lnTo>
                  <a:lnTo>
                    <a:pt x="449743" y="417830"/>
                  </a:lnTo>
                  <a:lnTo>
                    <a:pt x="241719" y="417830"/>
                  </a:lnTo>
                  <a:lnTo>
                    <a:pt x="229171" y="416560"/>
                  </a:lnTo>
                  <a:lnTo>
                    <a:pt x="182460" y="401319"/>
                  </a:lnTo>
                  <a:lnTo>
                    <a:pt x="161594" y="388619"/>
                  </a:lnTo>
                  <a:lnTo>
                    <a:pt x="151904" y="382269"/>
                  </a:lnTo>
                  <a:lnTo>
                    <a:pt x="119367" y="346710"/>
                  </a:lnTo>
                  <a:lnTo>
                    <a:pt x="98120" y="303530"/>
                  </a:lnTo>
                  <a:lnTo>
                    <a:pt x="90551" y="254000"/>
                  </a:lnTo>
                  <a:lnTo>
                    <a:pt x="91046" y="241300"/>
                  </a:lnTo>
                  <a:lnTo>
                    <a:pt x="102222" y="193039"/>
                  </a:lnTo>
                  <a:lnTo>
                    <a:pt x="126441" y="151130"/>
                  </a:lnTo>
                  <a:lnTo>
                    <a:pt x="161594" y="119380"/>
                  </a:lnTo>
                  <a:lnTo>
                    <a:pt x="204952" y="97789"/>
                  </a:lnTo>
                  <a:lnTo>
                    <a:pt x="229171" y="92710"/>
                  </a:lnTo>
                  <a:lnTo>
                    <a:pt x="241719" y="90169"/>
                  </a:lnTo>
                  <a:lnTo>
                    <a:pt x="448651" y="90169"/>
                  </a:lnTo>
                  <a:lnTo>
                    <a:pt x="433743" y="74930"/>
                  </a:lnTo>
                  <a:lnTo>
                    <a:pt x="147434" y="74930"/>
                  </a:lnTo>
                  <a:lnTo>
                    <a:pt x="115519" y="52069"/>
                  </a:lnTo>
                  <a:lnTo>
                    <a:pt x="112903" y="50800"/>
                  </a:lnTo>
                  <a:lnTo>
                    <a:pt x="109931" y="49530"/>
                  </a:lnTo>
                  <a:close/>
                </a:path>
                <a:path w="509269" h="508000">
                  <a:moveTo>
                    <a:pt x="434383" y="433069"/>
                  </a:moveTo>
                  <a:lnTo>
                    <a:pt x="361581" y="433069"/>
                  </a:lnTo>
                  <a:lnTo>
                    <a:pt x="393496" y="455930"/>
                  </a:lnTo>
                  <a:lnTo>
                    <a:pt x="396113" y="457200"/>
                  </a:lnTo>
                  <a:lnTo>
                    <a:pt x="398843" y="458469"/>
                  </a:lnTo>
                  <a:lnTo>
                    <a:pt x="404799" y="458469"/>
                  </a:lnTo>
                  <a:lnTo>
                    <a:pt x="407657" y="457200"/>
                  </a:lnTo>
                  <a:lnTo>
                    <a:pt x="410273" y="455930"/>
                  </a:lnTo>
                  <a:lnTo>
                    <a:pt x="412622" y="454660"/>
                  </a:lnTo>
                  <a:lnTo>
                    <a:pt x="434383" y="433069"/>
                  </a:lnTo>
                  <a:close/>
                </a:path>
                <a:path w="509269" h="508000">
                  <a:moveTo>
                    <a:pt x="448651" y="90169"/>
                  </a:moveTo>
                  <a:lnTo>
                    <a:pt x="267296" y="90169"/>
                  </a:lnTo>
                  <a:lnTo>
                    <a:pt x="279844" y="92710"/>
                  </a:lnTo>
                  <a:lnTo>
                    <a:pt x="292138" y="93980"/>
                  </a:lnTo>
                  <a:lnTo>
                    <a:pt x="304063" y="97789"/>
                  </a:lnTo>
                  <a:lnTo>
                    <a:pt x="347421" y="119380"/>
                  </a:lnTo>
                  <a:lnTo>
                    <a:pt x="382574" y="151130"/>
                  </a:lnTo>
                  <a:lnTo>
                    <a:pt x="406793" y="193039"/>
                  </a:lnTo>
                  <a:lnTo>
                    <a:pt x="417969" y="241300"/>
                  </a:lnTo>
                  <a:lnTo>
                    <a:pt x="418465" y="254000"/>
                  </a:lnTo>
                  <a:lnTo>
                    <a:pt x="417969" y="266700"/>
                  </a:lnTo>
                  <a:lnTo>
                    <a:pt x="406793" y="314960"/>
                  </a:lnTo>
                  <a:lnTo>
                    <a:pt x="382574" y="356869"/>
                  </a:lnTo>
                  <a:lnTo>
                    <a:pt x="347421" y="388619"/>
                  </a:lnTo>
                  <a:lnTo>
                    <a:pt x="337235" y="396239"/>
                  </a:lnTo>
                  <a:lnTo>
                    <a:pt x="292138" y="414019"/>
                  </a:lnTo>
                  <a:lnTo>
                    <a:pt x="267296" y="417830"/>
                  </a:lnTo>
                  <a:lnTo>
                    <a:pt x="449743" y="417830"/>
                  </a:lnTo>
                  <a:lnTo>
                    <a:pt x="459206" y="401319"/>
                  </a:lnTo>
                  <a:lnTo>
                    <a:pt x="458838" y="398780"/>
                  </a:lnTo>
                  <a:lnTo>
                    <a:pt x="457962" y="396239"/>
                  </a:lnTo>
                  <a:lnTo>
                    <a:pt x="456476" y="393700"/>
                  </a:lnTo>
                  <a:lnTo>
                    <a:pt x="433616" y="360680"/>
                  </a:lnTo>
                  <a:lnTo>
                    <a:pt x="439585" y="350519"/>
                  </a:lnTo>
                  <a:lnTo>
                    <a:pt x="445046" y="339089"/>
                  </a:lnTo>
                  <a:lnTo>
                    <a:pt x="449643" y="328930"/>
                  </a:lnTo>
                  <a:lnTo>
                    <a:pt x="453618" y="317500"/>
                  </a:lnTo>
                  <a:lnTo>
                    <a:pt x="456844" y="304800"/>
                  </a:lnTo>
                  <a:lnTo>
                    <a:pt x="496468" y="298450"/>
                  </a:lnTo>
                  <a:lnTo>
                    <a:pt x="509016" y="284480"/>
                  </a:lnTo>
                  <a:lnTo>
                    <a:pt x="509016" y="224789"/>
                  </a:lnTo>
                  <a:lnTo>
                    <a:pt x="456844" y="203200"/>
                  </a:lnTo>
                  <a:lnTo>
                    <a:pt x="453618" y="191769"/>
                  </a:lnTo>
                  <a:lnTo>
                    <a:pt x="449643" y="180339"/>
                  </a:lnTo>
                  <a:lnTo>
                    <a:pt x="445046" y="168910"/>
                  </a:lnTo>
                  <a:lnTo>
                    <a:pt x="439585" y="157480"/>
                  </a:lnTo>
                  <a:lnTo>
                    <a:pt x="433616" y="147319"/>
                  </a:lnTo>
                  <a:lnTo>
                    <a:pt x="456476" y="115569"/>
                  </a:lnTo>
                  <a:lnTo>
                    <a:pt x="457962" y="113030"/>
                  </a:lnTo>
                  <a:lnTo>
                    <a:pt x="458838" y="109219"/>
                  </a:lnTo>
                  <a:lnTo>
                    <a:pt x="459206" y="106680"/>
                  </a:lnTo>
                  <a:lnTo>
                    <a:pt x="459079" y="104139"/>
                  </a:lnTo>
                  <a:lnTo>
                    <a:pt x="458089" y="101600"/>
                  </a:lnTo>
                  <a:lnTo>
                    <a:pt x="456717" y="99060"/>
                  </a:lnTo>
                  <a:lnTo>
                    <a:pt x="454863" y="96519"/>
                  </a:lnTo>
                  <a:lnTo>
                    <a:pt x="448651" y="90169"/>
                  </a:lnTo>
                  <a:close/>
                </a:path>
                <a:path w="509269" h="508000">
                  <a:moveTo>
                    <a:pt x="287794" y="0"/>
                  </a:moveTo>
                  <a:lnTo>
                    <a:pt x="221221" y="0"/>
                  </a:lnTo>
                  <a:lnTo>
                    <a:pt x="217995" y="1269"/>
                  </a:lnTo>
                  <a:lnTo>
                    <a:pt x="215011" y="3810"/>
                  </a:lnTo>
                  <a:lnTo>
                    <a:pt x="212648" y="5080"/>
                  </a:lnTo>
                  <a:lnTo>
                    <a:pt x="211035" y="8889"/>
                  </a:lnTo>
                  <a:lnTo>
                    <a:pt x="209918" y="12700"/>
                  </a:lnTo>
                  <a:lnTo>
                    <a:pt x="203581" y="52069"/>
                  </a:lnTo>
                  <a:lnTo>
                    <a:pt x="191782" y="54610"/>
                  </a:lnTo>
                  <a:lnTo>
                    <a:pt x="180352" y="58419"/>
                  </a:lnTo>
                  <a:lnTo>
                    <a:pt x="169049" y="63500"/>
                  </a:lnTo>
                  <a:lnTo>
                    <a:pt x="158115" y="68580"/>
                  </a:lnTo>
                  <a:lnTo>
                    <a:pt x="147434" y="74930"/>
                  </a:lnTo>
                  <a:lnTo>
                    <a:pt x="361581" y="74930"/>
                  </a:lnTo>
                  <a:lnTo>
                    <a:pt x="317233" y="54610"/>
                  </a:lnTo>
                  <a:lnTo>
                    <a:pt x="305434" y="52069"/>
                  </a:lnTo>
                  <a:lnTo>
                    <a:pt x="299097" y="12700"/>
                  </a:lnTo>
                  <a:lnTo>
                    <a:pt x="297980" y="8889"/>
                  </a:lnTo>
                  <a:lnTo>
                    <a:pt x="296367" y="5080"/>
                  </a:lnTo>
                  <a:lnTo>
                    <a:pt x="294005" y="3810"/>
                  </a:lnTo>
                  <a:lnTo>
                    <a:pt x="291020" y="1269"/>
                  </a:lnTo>
                  <a:lnTo>
                    <a:pt x="287794" y="0"/>
                  </a:lnTo>
                  <a:close/>
                </a:path>
                <a:path w="509269" h="508000">
                  <a:moveTo>
                    <a:pt x="404799" y="49530"/>
                  </a:moveTo>
                  <a:lnTo>
                    <a:pt x="398843" y="49530"/>
                  </a:lnTo>
                  <a:lnTo>
                    <a:pt x="396113" y="50800"/>
                  </a:lnTo>
                  <a:lnTo>
                    <a:pt x="393496" y="52069"/>
                  </a:lnTo>
                  <a:lnTo>
                    <a:pt x="361581" y="74930"/>
                  </a:lnTo>
                  <a:lnTo>
                    <a:pt x="433743" y="74930"/>
                  </a:lnTo>
                  <a:lnTo>
                    <a:pt x="412622" y="53339"/>
                  </a:lnTo>
                  <a:lnTo>
                    <a:pt x="410273" y="52069"/>
                  </a:lnTo>
                  <a:lnTo>
                    <a:pt x="407657" y="50800"/>
                  </a:lnTo>
                  <a:lnTo>
                    <a:pt x="404799" y="49530"/>
                  </a:lnTo>
                  <a:close/>
                </a:path>
              </a:pathLst>
            </a:custGeom>
            <a:solidFill>
              <a:srgbClr val="039FDB"/>
            </a:solidFill>
          </p:spPr>
          <p:txBody>
            <a:bodyPr wrap="square" lIns="0" tIns="0" rIns="0" bIns="0" rtlCol="0"/>
            <a:lstStyle/>
            <a:p>
              <a:endParaRPr/>
            </a:p>
          </p:txBody>
        </p:sp>
        <p:pic>
          <p:nvPicPr>
            <p:cNvPr id="34" name="object 34"/>
            <p:cNvPicPr/>
            <p:nvPr/>
          </p:nvPicPr>
          <p:blipFill>
            <a:blip r:embed="rId8" cstate="print"/>
            <a:stretch>
              <a:fillRect/>
            </a:stretch>
          </p:blipFill>
          <p:spPr>
            <a:xfrm>
              <a:off x="962863" y="2027935"/>
              <a:ext cx="151372" cy="187130"/>
            </a:xfrm>
            <a:prstGeom prst="rect">
              <a:avLst/>
            </a:prstGeom>
          </p:spPr>
        </p:pic>
        <p:sp>
          <p:nvSpPr>
            <p:cNvPr id="35" name="object 35"/>
            <p:cNvSpPr/>
            <p:nvPr/>
          </p:nvSpPr>
          <p:spPr>
            <a:xfrm>
              <a:off x="631532" y="1701785"/>
              <a:ext cx="452755" cy="364490"/>
            </a:xfrm>
            <a:custGeom>
              <a:avLst/>
              <a:gdLst/>
              <a:ahLst/>
              <a:cxnLst/>
              <a:rect l="l" t="t" r="r" b="b"/>
              <a:pathLst>
                <a:path w="452755" h="364489">
                  <a:moveTo>
                    <a:pt x="272533" y="0"/>
                  </a:moveTo>
                  <a:lnTo>
                    <a:pt x="225951" y="5833"/>
                  </a:lnTo>
                  <a:lnTo>
                    <a:pt x="181076" y="24398"/>
                  </a:lnTo>
                  <a:lnTo>
                    <a:pt x="137642" y="59672"/>
                  </a:lnTo>
                  <a:lnTo>
                    <a:pt x="107848" y="105043"/>
                  </a:lnTo>
                  <a:lnTo>
                    <a:pt x="73063" y="70880"/>
                  </a:lnTo>
                  <a:lnTo>
                    <a:pt x="110705" y="58688"/>
                  </a:lnTo>
                  <a:lnTo>
                    <a:pt x="0" y="46369"/>
                  </a:lnTo>
                  <a:lnTo>
                    <a:pt x="29870" y="157875"/>
                  </a:lnTo>
                  <a:lnTo>
                    <a:pt x="37617" y="118759"/>
                  </a:lnTo>
                  <a:lnTo>
                    <a:pt x="208114" y="247029"/>
                  </a:lnTo>
                  <a:lnTo>
                    <a:pt x="252679" y="219851"/>
                  </a:lnTo>
                  <a:lnTo>
                    <a:pt x="312166" y="269381"/>
                  </a:lnTo>
                  <a:lnTo>
                    <a:pt x="375259" y="214644"/>
                  </a:lnTo>
                  <a:lnTo>
                    <a:pt x="312166" y="242584"/>
                  </a:lnTo>
                  <a:lnTo>
                    <a:pt x="255701" y="171210"/>
                  </a:lnTo>
                  <a:lnTo>
                    <a:pt x="203708" y="199277"/>
                  </a:lnTo>
                  <a:lnTo>
                    <a:pt x="130822" y="127649"/>
                  </a:lnTo>
                  <a:lnTo>
                    <a:pt x="156263" y="84040"/>
                  </a:lnTo>
                  <a:lnTo>
                    <a:pt x="196126" y="50433"/>
                  </a:lnTo>
                  <a:lnTo>
                    <a:pt x="241256" y="33164"/>
                  </a:lnTo>
                  <a:lnTo>
                    <a:pt x="287878" y="31031"/>
                  </a:lnTo>
                  <a:lnTo>
                    <a:pt x="332563" y="43108"/>
                  </a:lnTo>
                  <a:lnTo>
                    <a:pt x="371888" y="68469"/>
                  </a:lnTo>
                  <a:lnTo>
                    <a:pt x="402424" y="106186"/>
                  </a:lnTo>
                  <a:lnTo>
                    <a:pt x="419573" y="151654"/>
                  </a:lnTo>
                  <a:lnTo>
                    <a:pt x="421712" y="198597"/>
                  </a:lnTo>
                  <a:lnTo>
                    <a:pt x="409751" y="243583"/>
                  </a:lnTo>
                  <a:lnTo>
                    <a:pt x="384595" y="283181"/>
                  </a:lnTo>
                  <a:lnTo>
                    <a:pt x="347154" y="313958"/>
                  </a:lnTo>
                  <a:lnTo>
                    <a:pt x="301963" y="331227"/>
                  </a:lnTo>
                  <a:lnTo>
                    <a:pt x="255331" y="333359"/>
                  </a:lnTo>
                  <a:lnTo>
                    <a:pt x="210670" y="321282"/>
                  </a:lnTo>
                  <a:lnTo>
                    <a:pt x="171387" y="295922"/>
                  </a:lnTo>
                  <a:lnTo>
                    <a:pt x="140893" y="258205"/>
                  </a:lnTo>
                  <a:lnTo>
                    <a:pt x="124072" y="214199"/>
                  </a:lnTo>
                  <a:lnTo>
                    <a:pt x="121640" y="199023"/>
                  </a:lnTo>
                  <a:lnTo>
                    <a:pt x="90970" y="176036"/>
                  </a:lnTo>
                  <a:lnTo>
                    <a:pt x="95897" y="225518"/>
                  </a:lnTo>
                  <a:lnTo>
                    <a:pt x="114884" y="273191"/>
                  </a:lnTo>
                  <a:lnTo>
                    <a:pt x="144503" y="311917"/>
                  </a:lnTo>
                  <a:lnTo>
                    <a:pt x="181928" y="340435"/>
                  </a:lnTo>
                  <a:lnTo>
                    <a:pt x="224778" y="358122"/>
                  </a:lnTo>
                  <a:lnTo>
                    <a:pt x="270673" y="364358"/>
                  </a:lnTo>
                  <a:lnTo>
                    <a:pt x="317233" y="358522"/>
                  </a:lnTo>
                  <a:lnTo>
                    <a:pt x="362077" y="339993"/>
                  </a:lnTo>
                  <a:lnTo>
                    <a:pt x="400477" y="310177"/>
                  </a:lnTo>
                  <a:lnTo>
                    <a:pt x="428784" y="272494"/>
                  </a:lnTo>
                  <a:lnTo>
                    <a:pt x="446363" y="229344"/>
                  </a:lnTo>
                  <a:lnTo>
                    <a:pt x="452582" y="183124"/>
                  </a:lnTo>
                  <a:lnTo>
                    <a:pt x="446808" y="136234"/>
                  </a:lnTo>
                  <a:lnTo>
                    <a:pt x="428409" y="91073"/>
                  </a:lnTo>
                  <a:lnTo>
                    <a:pt x="398757" y="52435"/>
                  </a:lnTo>
                  <a:lnTo>
                    <a:pt x="361311" y="23946"/>
                  </a:lnTo>
                  <a:lnTo>
                    <a:pt x="318444" y="6252"/>
                  </a:lnTo>
                  <a:lnTo>
                    <a:pt x="272533" y="0"/>
                  </a:lnTo>
                  <a:close/>
                </a:path>
              </a:pathLst>
            </a:custGeom>
            <a:solidFill>
              <a:srgbClr val="05CDD7"/>
            </a:solidFill>
          </p:spPr>
          <p:txBody>
            <a:bodyPr wrap="square" lIns="0" tIns="0" rIns="0" bIns="0" rtlCol="0"/>
            <a:lstStyle/>
            <a:p>
              <a:endParaRPr/>
            </a:p>
          </p:txBody>
        </p:sp>
        <p:sp>
          <p:nvSpPr>
            <p:cNvPr id="37" name="object 37"/>
            <p:cNvSpPr/>
            <p:nvPr/>
          </p:nvSpPr>
          <p:spPr>
            <a:xfrm>
              <a:off x="7818119" y="810768"/>
              <a:ext cx="73660" cy="1079500"/>
            </a:xfrm>
            <a:custGeom>
              <a:avLst/>
              <a:gdLst/>
              <a:ahLst/>
              <a:cxnLst/>
              <a:rect l="l" t="t" r="r" b="b"/>
              <a:pathLst>
                <a:path w="73659" h="1079500">
                  <a:moveTo>
                    <a:pt x="73151" y="0"/>
                  </a:moveTo>
                  <a:lnTo>
                    <a:pt x="0" y="0"/>
                  </a:lnTo>
                  <a:lnTo>
                    <a:pt x="0" y="1078991"/>
                  </a:lnTo>
                  <a:lnTo>
                    <a:pt x="73151" y="1078991"/>
                  </a:lnTo>
                  <a:lnTo>
                    <a:pt x="73151" y="0"/>
                  </a:lnTo>
                  <a:close/>
                </a:path>
              </a:pathLst>
            </a:custGeom>
            <a:solidFill>
              <a:srgbClr val="FFFFFF"/>
            </a:solidFill>
          </p:spPr>
          <p:txBody>
            <a:bodyPr wrap="square" lIns="0" tIns="0" rIns="0" bIns="0" rtlCol="0"/>
            <a:lstStyle/>
            <a:p>
              <a:endParaRPr/>
            </a:p>
          </p:txBody>
        </p:sp>
        <p:sp>
          <p:nvSpPr>
            <p:cNvPr id="38" name="object 38"/>
            <p:cNvSpPr/>
            <p:nvPr/>
          </p:nvSpPr>
          <p:spPr>
            <a:xfrm>
              <a:off x="8181593" y="2740913"/>
              <a:ext cx="3505200" cy="3365500"/>
            </a:xfrm>
            <a:custGeom>
              <a:avLst/>
              <a:gdLst/>
              <a:ahLst/>
              <a:cxnLst/>
              <a:rect l="l" t="t" r="r" b="b"/>
              <a:pathLst>
                <a:path w="3505200" h="3365500">
                  <a:moveTo>
                    <a:pt x="2804159" y="0"/>
                  </a:moveTo>
                  <a:lnTo>
                    <a:pt x="841248" y="0"/>
                  </a:lnTo>
                  <a:lnTo>
                    <a:pt x="841248" y="3364992"/>
                  </a:lnTo>
                  <a:lnTo>
                    <a:pt x="2804159" y="3364992"/>
                  </a:lnTo>
                  <a:lnTo>
                    <a:pt x="2849631" y="3361321"/>
                  </a:lnTo>
                  <a:lnTo>
                    <a:pt x="2892771" y="3350694"/>
                  </a:lnTo>
                  <a:lnTo>
                    <a:pt x="2933002" y="3333689"/>
                  </a:lnTo>
                  <a:lnTo>
                    <a:pt x="2969745" y="3310882"/>
                  </a:lnTo>
                  <a:lnTo>
                    <a:pt x="3002422" y="3282853"/>
                  </a:lnTo>
                  <a:lnTo>
                    <a:pt x="3030455" y="3250178"/>
                  </a:lnTo>
                  <a:lnTo>
                    <a:pt x="3053265" y="3213435"/>
                  </a:lnTo>
                  <a:lnTo>
                    <a:pt x="3070274" y="3173202"/>
                  </a:lnTo>
                  <a:lnTo>
                    <a:pt x="3080904" y="3130056"/>
                  </a:lnTo>
                  <a:lnTo>
                    <a:pt x="3084576" y="3084576"/>
                  </a:lnTo>
                  <a:lnTo>
                    <a:pt x="3084576" y="2103120"/>
                  </a:lnTo>
                  <a:lnTo>
                    <a:pt x="1261872" y="2103120"/>
                  </a:lnTo>
                  <a:lnTo>
                    <a:pt x="1261872" y="1962912"/>
                  </a:lnTo>
                  <a:lnTo>
                    <a:pt x="3084576" y="1962912"/>
                  </a:lnTo>
                  <a:lnTo>
                    <a:pt x="3084576" y="1822704"/>
                  </a:lnTo>
                  <a:lnTo>
                    <a:pt x="1261872" y="1822704"/>
                  </a:lnTo>
                  <a:lnTo>
                    <a:pt x="1261872" y="1682496"/>
                  </a:lnTo>
                  <a:lnTo>
                    <a:pt x="3084576" y="1682496"/>
                  </a:lnTo>
                  <a:lnTo>
                    <a:pt x="3084576" y="1261872"/>
                  </a:lnTo>
                  <a:lnTo>
                    <a:pt x="1261872" y="1261872"/>
                  </a:lnTo>
                  <a:lnTo>
                    <a:pt x="1261872" y="630936"/>
                  </a:lnTo>
                  <a:lnTo>
                    <a:pt x="3084576" y="630936"/>
                  </a:lnTo>
                  <a:lnTo>
                    <a:pt x="3084576" y="280416"/>
                  </a:lnTo>
                  <a:lnTo>
                    <a:pt x="3080904" y="234944"/>
                  </a:lnTo>
                  <a:lnTo>
                    <a:pt x="3070274" y="191804"/>
                  </a:lnTo>
                  <a:lnTo>
                    <a:pt x="3053265" y="151573"/>
                  </a:lnTo>
                  <a:lnTo>
                    <a:pt x="3030455" y="114830"/>
                  </a:lnTo>
                  <a:lnTo>
                    <a:pt x="3002422" y="82153"/>
                  </a:lnTo>
                  <a:lnTo>
                    <a:pt x="2969745" y="54120"/>
                  </a:lnTo>
                  <a:lnTo>
                    <a:pt x="2933002" y="31310"/>
                  </a:lnTo>
                  <a:lnTo>
                    <a:pt x="2892771" y="14301"/>
                  </a:lnTo>
                  <a:lnTo>
                    <a:pt x="2849631" y="3671"/>
                  </a:lnTo>
                  <a:lnTo>
                    <a:pt x="2804159" y="0"/>
                  </a:lnTo>
                  <a:close/>
                </a:path>
                <a:path w="3505200" h="3365500">
                  <a:moveTo>
                    <a:pt x="3084576" y="1962912"/>
                  </a:moveTo>
                  <a:lnTo>
                    <a:pt x="2243328" y="1962912"/>
                  </a:lnTo>
                  <a:lnTo>
                    <a:pt x="2243328" y="2103120"/>
                  </a:lnTo>
                  <a:lnTo>
                    <a:pt x="3084576" y="2103120"/>
                  </a:lnTo>
                  <a:lnTo>
                    <a:pt x="3084576" y="1962912"/>
                  </a:lnTo>
                  <a:close/>
                </a:path>
                <a:path w="3505200" h="3365500">
                  <a:moveTo>
                    <a:pt x="3084576" y="1682496"/>
                  </a:moveTo>
                  <a:lnTo>
                    <a:pt x="2593848" y="1682496"/>
                  </a:lnTo>
                  <a:lnTo>
                    <a:pt x="2593848" y="1822704"/>
                  </a:lnTo>
                  <a:lnTo>
                    <a:pt x="3084576" y="1822704"/>
                  </a:lnTo>
                  <a:lnTo>
                    <a:pt x="3084576" y="1682496"/>
                  </a:lnTo>
                  <a:close/>
                </a:path>
                <a:path w="3505200" h="3365500">
                  <a:moveTo>
                    <a:pt x="3084576" y="630936"/>
                  </a:moveTo>
                  <a:lnTo>
                    <a:pt x="2593848" y="630936"/>
                  </a:lnTo>
                  <a:lnTo>
                    <a:pt x="2593848" y="1261872"/>
                  </a:lnTo>
                  <a:lnTo>
                    <a:pt x="3084576" y="1261872"/>
                  </a:lnTo>
                  <a:lnTo>
                    <a:pt x="3084576" y="630936"/>
                  </a:lnTo>
                  <a:close/>
                </a:path>
                <a:path w="3505200" h="3365500">
                  <a:moveTo>
                    <a:pt x="3505200" y="2593848"/>
                  </a:moveTo>
                  <a:lnTo>
                    <a:pt x="3224783" y="2593848"/>
                  </a:lnTo>
                  <a:lnTo>
                    <a:pt x="3364991" y="2874264"/>
                  </a:lnTo>
                  <a:lnTo>
                    <a:pt x="3505200" y="2593848"/>
                  </a:lnTo>
                  <a:close/>
                </a:path>
                <a:path w="3505200" h="3365500">
                  <a:moveTo>
                    <a:pt x="3505200" y="1752600"/>
                  </a:moveTo>
                  <a:lnTo>
                    <a:pt x="3224783" y="1752600"/>
                  </a:lnTo>
                  <a:lnTo>
                    <a:pt x="3224783" y="2523744"/>
                  </a:lnTo>
                  <a:lnTo>
                    <a:pt x="3505200" y="2523744"/>
                  </a:lnTo>
                  <a:lnTo>
                    <a:pt x="3505200" y="1752600"/>
                  </a:lnTo>
                  <a:close/>
                </a:path>
                <a:path w="3505200" h="3365500">
                  <a:moveTo>
                    <a:pt x="3505200" y="490728"/>
                  </a:moveTo>
                  <a:lnTo>
                    <a:pt x="3224783" y="490728"/>
                  </a:lnTo>
                  <a:lnTo>
                    <a:pt x="3224783" y="630936"/>
                  </a:lnTo>
                  <a:lnTo>
                    <a:pt x="3505200" y="630936"/>
                  </a:lnTo>
                  <a:lnTo>
                    <a:pt x="3505200" y="490728"/>
                  </a:lnTo>
                  <a:close/>
                </a:path>
                <a:path w="3505200" h="3365500">
                  <a:moveTo>
                    <a:pt x="3505200" y="701040"/>
                  </a:moveTo>
                  <a:lnTo>
                    <a:pt x="3224783" y="701040"/>
                  </a:lnTo>
                  <a:lnTo>
                    <a:pt x="3224783" y="1682496"/>
                  </a:lnTo>
                  <a:lnTo>
                    <a:pt x="3505200" y="1682496"/>
                  </a:lnTo>
                  <a:lnTo>
                    <a:pt x="3505200" y="701040"/>
                  </a:lnTo>
                  <a:close/>
                </a:path>
                <a:path w="3505200" h="3365500">
                  <a:moveTo>
                    <a:pt x="771144" y="0"/>
                  </a:moveTo>
                  <a:lnTo>
                    <a:pt x="560831" y="0"/>
                  </a:lnTo>
                  <a:lnTo>
                    <a:pt x="515360" y="3671"/>
                  </a:lnTo>
                  <a:lnTo>
                    <a:pt x="472220" y="14301"/>
                  </a:lnTo>
                  <a:lnTo>
                    <a:pt x="431989" y="31310"/>
                  </a:lnTo>
                  <a:lnTo>
                    <a:pt x="395246" y="54120"/>
                  </a:lnTo>
                  <a:lnTo>
                    <a:pt x="362569" y="82153"/>
                  </a:lnTo>
                  <a:lnTo>
                    <a:pt x="334536" y="114830"/>
                  </a:lnTo>
                  <a:lnTo>
                    <a:pt x="311726" y="151573"/>
                  </a:lnTo>
                  <a:lnTo>
                    <a:pt x="294717" y="191804"/>
                  </a:lnTo>
                  <a:lnTo>
                    <a:pt x="284087" y="234944"/>
                  </a:lnTo>
                  <a:lnTo>
                    <a:pt x="280415" y="280416"/>
                  </a:lnTo>
                  <a:lnTo>
                    <a:pt x="280415" y="560832"/>
                  </a:lnTo>
                  <a:lnTo>
                    <a:pt x="70103" y="560832"/>
                  </a:lnTo>
                  <a:lnTo>
                    <a:pt x="42808" y="566338"/>
                  </a:lnTo>
                  <a:lnTo>
                    <a:pt x="20526" y="581358"/>
                  </a:lnTo>
                  <a:lnTo>
                    <a:pt x="5506" y="603640"/>
                  </a:lnTo>
                  <a:lnTo>
                    <a:pt x="0" y="630936"/>
                  </a:lnTo>
                  <a:lnTo>
                    <a:pt x="0" y="1121664"/>
                  </a:lnTo>
                  <a:lnTo>
                    <a:pt x="5506" y="1148959"/>
                  </a:lnTo>
                  <a:lnTo>
                    <a:pt x="20526" y="1171241"/>
                  </a:lnTo>
                  <a:lnTo>
                    <a:pt x="42808" y="1186261"/>
                  </a:lnTo>
                  <a:lnTo>
                    <a:pt x="70103" y="1191768"/>
                  </a:lnTo>
                  <a:lnTo>
                    <a:pt x="280415" y="1191768"/>
                  </a:lnTo>
                  <a:lnTo>
                    <a:pt x="280415" y="2173224"/>
                  </a:lnTo>
                  <a:lnTo>
                    <a:pt x="70103" y="2173224"/>
                  </a:lnTo>
                  <a:lnTo>
                    <a:pt x="42808" y="2178730"/>
                  </a:lnTo>
                  <a:lnTo>
                    <a:pt x="20526" y="2193750"/>
                  </a:lnTo>
                  <a:lnTo>
                    <a:pt x="5506" y="2216032"/>
                  </a:lnTo>
                  <a:lnTo>
                    <a:pt x="0" y="2243328"/>
                  </a:lnTo>
                  <a:lnTo>
                    <a:pt x="0" y="2734056"/>
                  </a:lnTo>
                  <a:lnTo>
                    <a:pt x="5506" y="2761351"/>
                  </a:lnTo>
                  <a:lnTo>
                    <a:pt x="20526" y="2783633"/>
                  </a:lnTo>
                  <a:lnTo>
                    <a:pt x="42808" y="2798653"/>
                  </a:lnTo>
                  <a:lnTo>
                    <a:pt x="70103" y="2804160"/>
                  </a:lnTo>
                  <a:lnTo>
                    <a:pt x="280415" y="2804160"/>
                  </a:lnTo>
                  <a:lnTo>
                    <a:pt x="280415" y="3084576"/>
                  </a:lnTo>
                  <a:lnTo>
                    <a:pt x="284087" y="3130056"/>
                  </a:lnTo>
                  <a:lnTo>
                    <a:pt x="294717" y="3173202"/>
                  </a:lnTo>
                  <a:lnTo>
                    <a:pt x="311726" y="3213435"/>
                  </a:lnTo>
                  <a:lnTo>
                    <a:pt x="334536" y="3250178"/>
                  </a:lnTo>
                  <a:lnTo>
                    <a:pt x="362569" y="3282853"/>
                  </a:lnTo>
                  <a:lnTo>
                    <a:pt x="395246" y="3310882"/>
                  </a:lnTo>
                  <a:lnTo>
                    <a:pt x="431989" y="3333689"/>
                  </a:lnTo>
                  <a:lnTo>
                    <a:pt x="472220" y="3350694"/>
                  </a:lnTo>
                  <a:lnTo>
                    <a:pt x="515360" y="3361321"/>
                  </a:lnTo>
                  <a:lnTo>
                    <a:pt x="560831" y="3364992"/>
                  </a:lnTo>
                  <a:lnTo>
                    <a:pt x="771144" y="3364992"/>
                  </a:lnTo>
                  <a:lnTo>
                    <a:pt x="771144" y="2663952"/>
                  </a:lnTo>
                  <a:lnTo>
                    <a:pt x="140207" y="2663952"/>
                  </a:lnTo>
                  <a:lnTo>
                    <a:pt x="140207" y="2593848"/>
                  </a:lnTo>
                  <a:lnTo>
                    <a:pt x="771144" y="2593848"/>
                  </a:lnTo>
                  <a:lnTo>
                    <a:pt x="771144" y="2523744"/>
                  </a:lnTo>
                  <a:lnTo>
                    <a:pt x="140207" y="2523744"/>
                  </a:lnTo>
                  <a:lnTo>
                    <a:pt x="140207" y="2453640"/>
                  </a:lnTo>
                  <a:lnTo>
                    <a:pt x="771144" y="2453640"/>
                  </a:lnTo>
                  <a:lnTo>
                    <a:pt x="771144" y="2383536"/>
                  </a:lnTo>
                  <a:lnTo>
                    <a:pt x="140207" y="2383536"/>
                  </a:lnTo>
                  <a:lnTo>
                    <a:pt x="140207" y="2313432"/>
                  </a:lnTo>
                  <a:lnTo>
                    <a:pt x="771144" y="2313432"/>
                  </a:lnTo>
                  <a:lnTo>
                    <a:pt x="771144" y="1051560"/>
                  </a:lnTo>
                  <a:lnTo>
                    <a:pt x="140207" y="1051560"/>
                  </a:lnTo>
                  <a:lnTo>
                    <a:pt x="140207" y="981456"/>
                  </a:lnTo>
                  <a:lnTo>
                    <a:pt x="771144" y="981456"/>
                  </a:lnTo>
                  <a:lnTo>
                    <a:pt x="771144" y="911352"/>
                  </a:lnTo>
                  <a:lnTo>
                    <a:pt x="140207" y="911352"/>
                  </a:lnTo>
                  <a:lnTo>
                    <a:pt x="140207" y="841248"/>
                  </a:lnTo>
                  <a:lnTo>
                    <a:pt x="771144" y="841248"/>
                  </a:lnTo>
                  <a:lnTo>
                    <a:pt x="771144" y="771144"/>
                  </a:lnTo>
                  <a:lnTo>
                    <a:pt x="140207" y="771144"/>
                  </a:lnTo>
                  <a:lnTo>
                    <a:pt x="140207" y="701040"/>
                  </a:lnTo>
                  <a:lnTo>
                    <a:pt x="771144" y="701040"/>
                  </a:lnTo>
                  <a:lnTo>
                    <a:pt x="771144" y="0"/>
                  </a:lnTo>
                  <a:close/>
                </a:path>
                <a:path w="3505200" h="3365500">
                  <a:moveTo>
                    <a:pt x="771144" y="2593848"/>
                  </a:moveTo>
                  <a:lnTo>
                    <a:pt x="420624" y="2593848"/>
                  </a:lnTo>
                  <a:lnTo>
                    <a:pt x="420624" y="2663952"/>
                  </a:lnTo>
                  <a:lnTo>
                    <a:pt x="771144" y="2663952"/>
                  </a:lnTo>
                  <a:lnTo>
                    <a:pt x="771144" y="2593848"/>
                  </a:lnTo>
                  <a:close/>
                </a:path>
                <a:path w="3505200" h="3365500">
                  <a:moveTo>
                    <a:pt x="771144" y="2453640"/>
                  </a:moveTo>
                  <a:lnTo>
                    <a:pt x="420624" y="2453640"/>
                  </a:lnTo>
                  <a:lnTo>
                    <a:pt x="420624" y="2523744"/>
                  </a:lnTo>
                  <a:lnTo>
                    <a:pt x="771144" y="2523744"/>
                  </a:lnTo>
                  <a:lnTo>
                    <a:pt x="771144" y="2453640"/>
                  </a:lnTo>
                  <a:close/>
                </a:path>
                <a:path w="3505200" h="3365500">
                  <a:moveTo>
                    <a:pt x="771144" y="2313432"/>
                  </a:moveTo>
                  <a:lnTo>
                    <a:pt x="420624" y="2313432"/>
                  </a:lnTo>
                  <a:lnTo>
                    <a:pt x="420624" y="2383536"/>
                  </a:lnTo>
                  <a:lnTo>
                    <a:pt x="771144" y="2383536"/>
                  </a:lnTo>
                  <a:lnTo>
                    <a:pt x="771144" y="2313432"/>
                  </a:lnTo>
                  <a:close/>
                </a:path>
                <a:path w="3505200" h="3365500">
                  <a:moveTo>
                    <a:pt x="771144" y="981456"/>
                  </a:moveTo>
                  <a:lnTo>
                    <a:pt x="420624" y="981456"/>
                  </a:lnTo>
                  <a:lnTo>
                    <a:pt x="420624" y="1051560"/>
                  </a:lnTo>
                  <a:lnTo>
                    <a:pt x="771144" y="1051560"/>
                  </a:lnTo>
                  <a:lnTo>
                    <a:pt x="771144" y="981456"/>
                  </a:lnTo>
                  <a:close/>
                </a:path>
                <a:path w="3505200" h="3365500">
                  <a:moveTo>
                    <a:pt x="771144" y="841248"/>
                  </a:moveTo>
                  <a:lnTo>
                    <a:pt x="420624" y="841248"/>
                  </a:lnTo>
                  <a:lnTo>
                    <a:pt x="420624" y="911352"/>
                  </a:lnTo>
                  <a:lnTo>
                    <a:pt x="771144" y="911352"/>
                  </a:lnTo>
                  <a:lnTo>
                    <a:pt x="771144" y="841248"/>
                  </a:lnTo>
                  <a:close/>
                </a:path>
                <a:path w="3505200" h="3365500">
                  <a:moveTo>
                    <a:pt x="771144" y="701040"/>
                  </a:moveTo>
                  <a:lnTo>
                    <a:pt x="420624" y="701040"/>
                  </a:lnTo>
                  <a:lnTo>
                    <a:pt x="420624" y="771144"/>
                  </a:lnTo>
                  <a:lnTo>
                    <a:pt x="771144" y="771144"/>
                  </a:lnTo>
                  <a:lnTo>
                    <a:pt x="771144" y="701040"/>
                  </a:lnTo>
                  <a:close/>
                </a:path>
              </a:pathLst>
            </a:custGeom>
            <a:solidFill>
              <a:srgbClr val="FFFFFF">
                <a:alpha val="25097"/>
              </a:srgbClr>
            </a:solidFill>
          </p:spPr>
          <p:txBody>
            <a:bodyPr wrap="square" lIns="0" tIns="0" rIns="0" bIns="0" rtlCol="0"/>
            <a:lstStyle/>
            <a:p>
              <a:endParaRPr/>
            </a:p>
          </p:txBody>
        </p:sp>
      </p:grpSp>
      <p:sp>
        <p:nvSpPr>
          <p:cNvPr id="39" name="object 39"/>
          <p:cNvSpPr txBox="1"/>
          <p:nvPr/>
        </p:nvSpPr>
        <p:spPr>
          <a:xfrm>
            <a:off x="8103489" y="802970"/>
            <a:ext cx="3261360" cy="1031875"/>
          </a:xfrm>
          <a:prstGeom prst="rect">
            <a:avLst/>
          </a:prstGeom>
        </p:spPr>
        <p:txBody>
          <a:bodyPr vert="horz" wrap="square" lIns="0" tIns="12700" rIns="0" bIns="0" rtlCol="0">
            <a:spAutoFit/>
          </a:bodyPr>
          <a:lstStyle/>
          <a:p>
            <a:pPr marL="12700">
              <a:lnSpc>
                <a:spcPct val="100000"/>
              </a:lnSpc>
              <a:spcBef>
                <a:spcPts val="100"/>
              </a:spcBef>
            </a:pPr>
            <a:r>
              <a:rPr sz="6600" b="1" spc="-5" dirty="0">
                <a:solidFill>
                  <a:srgbClr val="FFFFFF"/>
                </a:solidFill>
                <a:latin typeface="Georgia"/>
                <a:cs typeface="Georgia"/>
              </a:rPr>
              <a:t>A</a:t>
            </a:r>
            <a:r>
              <a:rPr sz="6600" b="1" spc="10" dirty="0">
                <a:solidFill>
                  <a:srgbClr val="FFFFFF"/>
                </a:solidFill>
                <a:latin typeface="Georgia"/>
                <a:cs typeface="Georgia"/>
              </a:rPr>
              <a:t>g</a:t>
            </a:r>
            <a:r>
              <a:rPr sz="6600" b="1" dirty="0">
                <a:solidFill>
                  <a:srgbClr val="FFFFFF"/>
                </a:solidFill>
                <a:latin typeface="Georgia"/>
                <a:cs typeface="Georgia"/>
              </a:rPr>
              <a:t>enda</a:t>
            </a:r>
            <a:endParaRPr sz="6600">
              <a:latin typeface="Georgia"/>
              <a:cs typeface="Georgia"/>
            </a:endParaRPr>
          </a:p>
        </p:txBody>
      </p:sp>
      <p:sp>
        <p:nvSpPr>
          <p:cNvPr id="40" name="object 40"/>
          <p:cNvSpPr txBox="1"/>
          <p:nvPr/>
        </p:nvSpPr>
        <p:spPr>
          <a:xfrm>
            <a:off x="280822" y="229615"/>
            <a:ext cx="110489"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2</a:t>
            </a:r>
            <a:endParaRPr sz="1200">
              <a:latin typeface="Arial"/>
              <a:cs typeface="Arial"/>
            </a:endParaRPr>
          </a:p>
        </p:txBody>
      </p:sp>
      <p:sp>
        <p:nvSpPr>
          <p:cNvPr id="41" name="object 6"/>
          <p:cNvSpPr/>
          <p:nvPr/>
        </p:nvSpPr>
        <p:spPr>
          <a:xfrm>
            <a:off x="638035" y="281431"/>
            <a:ext cx="467995" cy="415925"/>
          </a:xfrm>
          <a:custGeom>
            <a:avLst/>
            <a:gdLst/>
            <a:ahLst/>
            <a:cxnLst/>
            <a:rect l="l" t="t" r="r" b="b"/>
            <a:pathLst>
              <a:path w="467994" h="415925">
                <a:moveTo>
                  <a:pt x="230663" y="0"/>
                </a:moveTo>
                <a:lnTo>
                  <a:pt x="183590" y="9144"/>
                </a:lnTo>
                <a:lnTo>
                  <a:pt x="149910" y="36575"/>
                </a:lnTo>
                <a:lnTo>
                  <a:pt x="135255" y="84963"/>
                </a:lnTo>
                <a:lnTo>
                  <a:pt x="135153" y="139700"/>
                </a:lnTo>
                <a:lnTo>
                  <a:pt x="135572" y="143383"/>
                </a:lnTo>
                <a:lnTo>
                  <a:pt x="128231" y="145923"/>
                </a:lnTo>
                <a:lnTo>
                  <a:pt x="126796" y="148844"/>
                </a:lnTo>
                <a:lnTo>
                  <a:pt x="122792" y="160873"/>
                </a:lnTo>
                <a:lnTo>
                  <a:pt x="123045" y="173545"/>
                </a:lnTo>
                <a:lnTo>
                  <a:pt x="127348" y="185455"/>
                </a:lnTo>
                <a:lnTo>
                  <a:pt x="135496" y="195199"/>
                </a:lnTo>
                <a:lnTo>
                  <a:pt x="138849" y="197612"/>
                </a:lnTo>
                <a:lnTo>
                  <a:pt x="143725" y="201803"/>
                </a:lnTo>
                <a:lnTo>
                  <a:pt x="168882" y="248366"/>
                </a:lnTo>
                <a:lnTo>
                  <a:pt x="178435" y="260604"/>
                </a:lnTo>
                <a:lnTo>
                  <a:pt x="178435" y="280924"/>
                </a:lnTo>
                <a:lnTo>
                  <a:pt x="172896" y="303736"/>
                </a:lnTo>
                <a:lnTo>
                  <a:pt x="158070" y="321024"/>
                </a:lnTo>
                <a:lnTo>
                  <a:pt x="136644" y="332073"/>
                </a:lnTo>
                <a:lnTo>
                  <a:pt x="85469" y="340413"/>
                </a:lnTo>
                <a:lnTo>
                  <a:pt x="56922" y="353742"/>
                </a:lnTo>
                <a:lnTo>
                  <a:pt x="27740" y="378192"/>
                </a:lnTo>
                <a:lnTo>
                  <a:pt x="0" y="415798"/>
                </a:lnTo>
                <a:lnTo>
                  <a:pt x="467639" y="415798"/>
                </a:lnTo>
                <a:lnTo>
                  <a:pt x="439728" y="378174"/>
                </a:lnTo>
                <a:lnTo>
                  <a:pt x="410367" y="353695"/>
                </a:lnTo>
                <a:lnTo>
                  <a:pt x="356323" y="336169"/>
                </a:lnTo>
                <a:lnTo>
                  <a:pt x="331358" y="332180"/>
                </a:lnTo>
                <a:lnTo>
                  <a:pt x="309903" y="321119"/>
                </a:lnTo>
                <a:lnTo>
                  <a:pt x="294885" y="303772"/>
                </a:lnTo>
                <a:lnTo>
                  <a:pt x="289229" y="280924"/>
                </a:lnTo>
                <a:lnTo>
                  <a:pt x="289229" y="261239"/>
                </a:lnTo>
                <a:lnTo>
                  <a:pt x="299576" y="247784"/>
                </a:lnTo>
                <a:lnTo>
                  <a:pt x="309603" y="232283"/>
                </a:lnTo>
                <a:lnTo>
                  <a:pt x="318226" y="216019"/>
                </a:lnTo>
                <a:lnTo>
                  <a:pt x="324358" y="200279"/>
                </a:lnTo>
                <a:lnTo>
                  <a:pt x="325018" y="196850"/>
                </a:lnTo>
                <a:lnTo>
                  <a:pt x="332511" y="195199"/>
                </a:lnTo>
                <a:lnTo>
                  <a:pt x="334670" y="192913"/>
                </a:lnTo>
                <a:lnTo>
                  <a:pt x="341681" y="182788"/>
                </a:lnTo>
                <a:lnTo>
                  <a:pt x="344995" y="170973"/>
                </a:lnTo>
                <a:lnTo>
                  <a:pt x="344460" y="158730"/>
                </a:lnTo>
                <a:lnTo>
                  <a:pt x="339928" y="147320"/>
                </a:lnTo>
                <a:lnTo>
                  <a:pt x="338734" y="145161"/>
                </a:lnTo>
                <a:lnTo>
                  <a:pt x="332320" y="143383"/>
                </a:lnTo>
                <a:lnTo>
                  <a:pt x="332435" y="86995"/>
                </a:lnTo>
                <a:lnTo>
                  <a:pt x="320314" y="39899"/>
                </a:lnTo>
                <a:lnTo>
                  <a:pt x="289242" y="11223"/>
                </a:lnTo>
                <a:lnTo>
                  <a:pt x="247450" y="551"/>
                </a:lnTo>
                <a:lnTo>
                  <a:pt x="230663" y="0"/>
                </a:lnTo>
                <a:close/>
              </a:path>
            </a:pathLst>
          </a:custGeom>
          <a:solidFill>
            <a:srgbClr val="0150A2"/>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63510"/>
            <a:ext cx="12192000" cy="94486"/>
          </a:xfrm>
          <a:prstGeom prst="rect">
            <a:avLst/>
          </a:prstGeom>
        </p:spPr>
      </p:pic>
      <p:sp>
        <p:nvSpPr>
          <p:cNvPr id="3" name="object 3"/>
          <p:cNvSpPr/>
          <p:nvPr/>
        </p:nvSpPr>
        <p:spPr>
          <a:xfrm>
            <a:off x="585216" y="0"/>
            <a:ext cx="97790" cy="609600"/>
          </a:xfrm>
          <a:custGeom>
            <a:avLst/>
            <a:gdLst/>
            <a:ahLst/>
            <a:cxnLst/>
            <a:rect l="l" t="t" r="r" b="b"/>
            <a:pathLst>
              <a:path w="97790" h="609600">
                <a:moveTo>
                  <a:pt x="0" y="609600"/>
                </a:moveTo>
                <a:lnTo>
                  <a:pt x="97536" y="609600"/>
                </a:lnTo>
                <a:lnTo>
                  <a:pt x="97536" y="0"/>
                </a:lnTo>
                <a:lnTo>
                  <a:pt x="0" y="0"/>
                </a:lnTo>
                <a:lnTo>
                  <a:pt x="0" y="609600"/>
                </a:lnTo>
                <a:close/>
              </a:path>
            </a:pathLst>
          </a:custGeom>
          <a:solidFill>
            <a:srgbClr val="0150A2"/>
          </a:solidFill>
        </p:spPr>
        <p:txBody>
          <a:bodyPr wrap="square" lIns="0" tIns="0" rIns="0" bIns="0" rtlCol="0"/>
          <a:lstStyle/>
          <a:p>
            <a:endParaRPr/>
          </a:p>
        </p:txBody>
      </p:sp>
      <p:sp>
        <p:nvSpPr>
          <p:cNvPr id="4" name="object 4"/>
          <p:cNvSpPr txBox="1">
            <a:spLocks noGrp="1"/>
          </p:cNvSpPr>
          <p:nvPr>
            <p:ph type="title"/>
          </p:nvPr>
        </p:nvSpPr>
        <p:spPr>
          <a:xfrm>
            <a:off x="847344" y="214375"/>
            <a:ext cx="5683885" cy="636905"/>
          </a:xfrm>
          <a:prstGeom prst="rect">
            <a:avLst/>
          </a:prstGeom>
        </p:spPr>
        <p:txBody>
          <a:bodyPr vert="horz" wrap="square" lIns="0" tIns="13970" rIns="0" bIns="0" rtlCol="0">
            <a:spAutoFit/>
          </a:bodyPr>
          <a:lstStyle/>
          <a:p>
            <a:pPr marL="12700">
              <a:lnSpc>
                <a:spcPct val="100000"/>
              </a:lnSpc>
              <a:spcBef>
                <a:spcPts val="110"/>
              </a:spcBef>
            </a:pPr>
            <a:r>
              <a:rPr sz="4000" b="0" spc="5" dirty="0">
                <a:solidFill>
                  <a:srgbClr val="000000"/>
                </a:solidFill>
                <a:latin typeface="Georgia"/>
                <a:cs typeface="Georgia"/>
              </a:rPr>
              <a:t>About</a:t>
            </a:r>
            <a:r>
              <a:rPr sz="4000" b="0" spc="-35" dirty="0">
                <a:solidFill>
                  <a:srgbClr val="000000"/>
                </a:solidFill>
                <a:latin typeface="Georgia"/>
                <a:cs typeface="Georgia"/>
              </a:rPr>
              <a:t> </a:t>
            </a:r>
            <a:r>
              <a:rPr sz="4000" b="0" dirty="0">
                <a:solidFill>
                  <a:srgbClr val="000000"/>
                </a:solidFill>
                <a:latin typeface="Georgia"/>
                <a:cs typeface="Georgia"/>
              </a:rPr>
              <a:t>Me</a:t>
            </a:r>
            <a:endParaRPr sz="4000" dirty="0">
              <a:latin typeface="Georgia"/>
              <a:cs typeface="Georgia"/>
            </a:endParaRPr>
          </a:p>
        </p:txBody>
      </p:sp>
      <p:grpSp>
        <p:nvGrpSpPr>
          <p:cNvPr id="5" name="object 5"/>
          <p:cNvGrpSpPr/>
          <p:nvPr/>
        </p:nvGrpSpPr>
        <p:grpSpPr>
          <a:xfrm>
            <a:off x="574421" y="1353334"/>
            <a:ext cx="798830" cy="795655"/>
            <a:chOff x="603504" y="2481072"/>
            <a:chExt cx="798830" cy="795655"/>
          </a:xfrm>
        </p:grpSpPr>
        <p:sp>
          <p:nvSpPr>
            <p:cNvPr id="6" name="object 6"/>
            <p:cNvSpPr/>
            <p:nvPr/>
          </p:nvSpPr>
          <p:spPr>
            <a:xfrm>
              <a:off x="603504" y="2481072"/>
              <a:ext cx="798830" cy="795655"/>
            </a:xfrm>
            <a:custGeom>
              <a:avLst/>
              <a:gdLst/>
              <a:ahLst/>
              <a:cxnLst/>
              <a:rect l="l" t="t" r="r" b="b"/>
              <a:pathLst>
                <a:path w="798830" h="795654">
                  <a:moveTo>
                    <a:pt x="399287" y="0"/>
                  </a:moveTo>
                  <a:lnTo>
                    <a:pt x="352722" y="2675"/>
                  </a:lnTo>
                  <a:lnTo>
                    <a:pt x="307734" y="10503"/>
                  </a:lnTo>
                  <a:lnTo>
                    <a:pt x="264623" y="23185"/>
                  </a:lnTo>
                  <a:lnTo>
                    <a:pt x="223690" y="40423"/>
                  </a:lnTo>
                  <a:lnTo>
                    <a:pt x="185233" y="61919"/>
                  </a:lnTo>
                  <a:lnTo>
                    <a:pt x="149552" y="87374"/>
                  </a:lnTo>
                  <a:lnTo>
                    <a:pt x="116947" y="116490"/>
                  </a:lnTo>
                  <a:lnTo>
                    <a:pt x="87718" y="148969"/>
                  </a:lnTo>
                  <a:lnTo>
                    <a:pt x="62163" y="184513"/>
                  </a:lnTo>
                  <a:lnTo>
                    <a:pt x="40583" y="222823"/>
                  </a:lnTo>
                  <a:lnTo>
                    <a:pt x="23277" y="263602"/>
                  </a:lnTo>
                  <a:lnTo>
                    <a:pt x="10545" y="306550"/>
                  </a:lnTo>
                  <a:lnTo>
                    <a:pt x="2686" y="351370"/>
                  </a:lnTo>
                  <a:lnTo>
                    <a:pt x="0" y="397763"/>
                  </a:lnTo>
                  <a:lnTo>
                    <a:pt x="2686" y="444157"/>
                  </a:lnTo>
                  <a:lnTo>
                    <a:pt x="10545" y="488977"/>
                  </a:lnTo>
                  <a:lnTo>
                    <a:pt x="23277" y="531925"/>
                  </a:lnTo>
                  <a:lnTo>
                    <a:pt x="40583" y="572704"/>
                  </a:lnTo>
                  <a:lnTo>
                    <a:pt x="62163" y="611014"/>
                  </a:lnTo>
                  <a:lnTo>
                    <a:pt x="87718" y="646558"/>
                  </a:lnTo>
                  <a:lnTo>
                    <a:pt x="116947" y="679037"/>
                  </a:lnTo>
                  <a:lnTo>
                    <a:pt x="149552" y="708153"/>
                  </a:lnTo>
                  <a:lnTo>
                    <a:pt x="185233" y="733608"/>
                  </a:lnTo>
                  <a:lnTo>
                    <a:pt x="223690" y="755104"/>
                  </a:lnTo>
                  <a:lnTo>
                    <a:pt x="264623" y="772342"/>
                  </a:lnTo>
                  <a:lnTo>
                    <a:pt x="307734" y="785024"/>
                  </a:lnTo>
                  <a:lnTo>
                    <a:pt x="352722" y="792852"/>
                  </a:lnTo>
                  <a:lnTo>
                    <a:pt x="399287" y="795527"/>
                  </a:lnTo>
                  <a:lnTo>
                    <a:pt x="445853" y="792852"/>
                  </a:lnTo>
                  <a:lnTo>
                    <a:pt x="490841" y="785024"/>
                  </a:lnTo>
                  <a:lnTo>
                    <a:pt x="533952" y="772342"/>
                  </a:lnTo>
                  <a:lnTo>
                    <a:pt x="574885" y="755104"/>
                  </a:lnTo>
                  <a:lnTo>
                    <a:pt x="613342" y="733608"/>
                  </a:lnTo>
                  <a:lnTo>
                    <a:pt x="649023" y="708153"/>
                  </a:lnTo>
                  <a:lnTo>
                    <a:pt x="681628" y="679037"/>
                  </a:lnTo>
                  <a:lnTo>
                    <a:pt x="710857" y="646558"/>
                  </a:lnTo>
                  <a:lnTo>
                    <a:pt x="736412" y="611014"/>
                  </a:lnTo>
                  <a:lnTo>
                    <a:pt x="757992" y="572704"/>
                  </a:lnTo>
                  <a:lnTo>
                    <a:pt x="775298" y="531925"/>
                  </a:lnTo>
                  <a:lnTo>
                    <a:pt x="788030" y="488977"/>
                  </a:lnTo>
                  <a:lnTo>
                    <a:pt x="795889" y="444157"/>
                  </a:lnTo>
                  <a:lnTo>
                    <a:pt x="798576" y="397763"/>
                  </a:lnTo>
                  <a:lnTo>
                    <a:pt x="795889" y="351370"/>
                  </a:lnTo>
                  <a:lnTo>
                    <a:pt x="788030" y="306550"/>
                  </a:lnTo>
                  <a:lnTo>
                    <a:pt x="775298" y="263602"/>
                  </a:lnTo>
                  <a:lnTo>
                    <a:pt x="757992" y="222823"/>
                  </a:lnTo>
                  <a:lnTo>
                    <a:pt x="736412" y="184513"/>
                  </a:lnTo>
                  <a:lnTo>
                    <a:pt x="710857" y="148969"/>
                  </a:lnTo>
                  <a:lnTo>
                    <a:pt x="681628" y="116490"/>
                  </a:lnTo>
                  <a:lnTo>
                    <a:pt x="649023" y="87374"/>
                  </a:lnTo>
                  <a:lnTo>
                    <a:pt x="613342" y="61919"/>
                  </a:lnTo>
                  <a:lnTo>
                    <a:pt x="574885" y="40423"/>
                  </a:lnTo>
                  <a:lnTo>
                    <a:pt x="533952" y="23185"/>
                  </a:lnTo>
                  <a:lnTo>
                    <a:pt x="490841" y="10503"/>
                  </a:lnTo>
                  <a:lnTo>
                    <a:pt x="445853" y="2675"/>
                  </a:lnTo>
                  <a:lnTo>
                    <a:pt x="399287" y="0"/>
                  </a:lnTo>
                  <a:close/>
                </a:path>
              </a:pathLst>
            </a:custGeom>
            <a:solidFill>
              <a:srgbClr val="F1F1F1"/>
            </a:solidFill>
          </p:spPr>
          <p:txBody>
            <a:bodyPr wrap="square" lIns="0" tIns="0" rIns="0" bIns="0" rtlCol="0"/>
            <a:lstStyle/>
            <a:p>
              <a:endParaRPr/>
            </a:p>
          </p:txBody>
        </p:sp>
        <p:pic>
          <p:nvPicPr>
            <p:cNvPr id="7" name="object 7"/>
            <p:cNvPicPr/>
            <p:nvPr/>
          </p:nvPicPr>
          <p:blipFill>
            <a:blip r:embed="rId3" cstate="print"/>
            <a:stretch>
              <a:fillRect/>
            </a:stretch>
          </p:blipFill>
          <p:spPr>
            <a:xfrm>
              <a:off x="923544" y="2673096"/>
              <a:ext cx="161544" cy="161543"/>
            </a:xfrm>
            <a:prstGeom prst="rect">
              <a:avLst/>
            </a:prstGeom>
          </p:spPr>
        </p:pic>
        <p:sp>
          <p:nvSpPr>
            <p:cNvPr id="8" name="object 8"/>
            <p:cNvSpPr/>
            <p:nvPr/>
          </p:nvSpPr>
          <p:spPr>
            <a:xfrm>
              <a:off x="844296" y="2862071"/>
              <a:ext cx="317500" cy="222885"/>
            </a:xfrm>
            <a:custGeom>
              <a:avLst/>
              <a:gdLst/>
              <a:ahLst/>
              <a:cxnLst/>
              <a:rect l="l" t="t" r="r" b="b"/>
              <a:pathLst>
                <a:path w="317500" h="222885">
                  <a:moveTo>
                    <a:pt x="179832" y="10414"/>
                  </a:moveTo>
                  <a:lnTo>
                    <a:pt x="169405" y="0"/>
                  </a:lnTo>
                  <a:lnTo>
                    <a:pt x="147688" y="0"/>
                  </a:lnTo>
                  <a:lnTo>
                    <a:pt x="137160" y="10414"/>
                  </a:lnTo>
                  <a:lnTo>
                    <a:pt x="137490" y="12827"/>
                  </a:lnTo>
                  <a:lnTo>
                    <a:pt x="138480" y="15240"/>
                  </a:lnTo>
                  <a:lnTo>
                    <a:pt x="150101" y="32893"/>
                  </a:lnTo>
                  <a:lnTo>
                    <a:pt x="144729" y="78867"/>
                  </a:lnTo>
                  <a:lnTo>
                    <a:pt x="155371" y="107569"/>
                  </a:lnTo>
                  <a:lnTo>
                    <a:pt x="156133" y="108839"/>
                  </a:lnTo>
                  <a:lnTo>
                    <a:pt x="157238" y="109474"/>
                  </a:lnTo>
                  <a:lnTo>
                    <a:pt x="158445" y="109728"/>
                  </a:lnTo>
                  <a:lnTo>
                    <a:pt x="159753" y="109474"/>
                  </a:lnTo>
                  <a:lnTo>
                    <a:pt x="160743" y="108839"/>
                  </a:lnTo>
                  <a:lnTo>
                    <a:pt x="161518" y="107569"/>
                  </a:lnTo>
                  <a:lnTo>
                    <a:pt x="172377" y="78867"/>
                  </a:lnTo>
                  <a:lnTo>
                    <a:pt x="166890" y="32893"/>
                  </a:lnTo>
                  <a:lnTo>
                    <a:pt x="178409" y="15240"/>
                  </a:lnTo>
                  <a:lnTo>
                    <a:pt x="179501" y="12827"/>
                  </a:lnTo>
                  <a:lnTo>
                    <a:pt x="179832" y="10414"/>
                  </a:lnTo>
                  <a:close/>
                </a:path>
                <a:path w="317500" h="222885">
                  <a:moveTo>
                    <a:pt x="316992" y="149733"/>
                  </a:moveTo>
                  <a:lnTo>
                    <a:pt x="316979" y="81407"/>
                  </a:lnTo>
                  <a:lnTo>
                    <a:pt x="305282" y="41402"/>
                  </a:lnTo>
                  <a:lnTo>
                    <a:pt x="273507" y="15367"/>
                  </a:lnTo>
                  <a:lnTo>
                    <a:pt x="258648" y="11811"/>
                  </a:lnTo>
                  <a:lnTo>
                    <a:pt x="254850" y="11176"/>
                  </a:lnTo>
                  <a:lnTo>
                    <a:pt x="228828" y="7112"/>
                  </a:lnTo>
                  <a:lnTo>
                    <a:pt x="226225" y="6604"/>
                  </a:lnTo>
                  <a:lnTo>
                    <a:pt x="224269" y="6477"/>
                  </a:lnTo>
                  <a:lnTo>
                    <a:pt x="222973" y="6350"/>
                  </a:lnTo>
                  <a:lnTo>
                    <a:pt x="222313" y="6096"/>
                  </a:lnTo>
                  <a:lnTo>
                    <a:pt x="220687" y="6477"/>
                  </a:lnTo>
                  <a:lnTo>
                    <a:pt x="166789" y="144018"/>
                  </a:lnTo>
                  <a:lnTo>
                    <a:pt x="165595" y="146177"/>
                  </a:lnTo>
                  <a:lnTo>
                    <a:pt x="164299" y="147828"/>
                  </a:lnTo>
                  <a:lnTo>
                    <a:pt x="162458" y="148844"/>
                  </a:lnTo>
                  <a:lnTo>
                    <a:pt x="160502" y="149606"/>
                  </a:lnTo>
                  <a:lnTo>
                    <a:pt x="158445" y="149733"/>
                  </a:lnTo>
                  <a:lnTo>
                    <a:pt x="156489" y="149606"/>
                  </a:lnTo>
                  <a:lnTo>
                    <a:pt x="101396" y="10922"/>
                  </a:lnTo>
                  <a:lnTo>
                    <a:pt x="100533" y="9271"/>
                  </a:lnTo>
                  <a:lnTo>
                    <a:pt x="99225" y="7874"/>
                  </a:lnTo>
                  <a:lnTo>
                    <a:pt x="97713" y="6858"/>
                  </a:lnTo>
                  <a:lnTo>
                    <a:pt x="96088" y="6477"/>
                  </a:lnTo>
                  <a:lnTo>
                    <a:pt x="94246" y="6096"/>
                  </a:lnTo>
                  <a:lnTo>
                    <a:pt x="92506" y="6477"/>
                  </a:lnTo>
                  <a:lnTo>
                    <a:pt x="92075" y="6477"/>
                  </a:lnTo>
                  <a:lnTo>
                    <a:pt x="90881" y="6731"/>
                  </a:lnTo>
                  <a:lnTo>
                    <a:pt x="88925" y="7112"/>
                  </a:lnTo>
                  <a:lnTo>
                    <a:pt x="86537" y="7366"/>
                  </a:lnTo>
                  <a:lnTo>
                    <a:pt x="83718" y="7874"/>
                  </a:lnTo>
                  <a:lnTo>
                    <a:pt x="80365" y="8255"/>
                  </a:lnTo>
                  <a:lnTo>
                    <a:pt x="76784" y="8763"/>
                  </a:lnTo>
                  <a:lnTo>
                    <a:pt x="57912" y="11938"/>
                  </a:lnTo>
                  <a:lnTo>
                    <a:pt x="54660" y="12573"/>
                  </a:lnTo>
                  <a:lnTo>
                    <a:pt x="51727" y="12954"/>
                  </a:lnTo>
                  <a:lnTo>
                    <a:pt x="49339" y="13589"/>
                  </a:lnTo>
                  <a:lnTo>
                    <a:pt x="42722" y="16129"/>
                  </a:lnTo>
                  <a:lnTo>
                    <a:pt x="11607" y="42291"/>
                  </a:lnTo>
                  <a:lnTo>
                    <a:pt x="0" y="81407"/>
                  </a:lnTo>
                  <a:lnTo>
                    <a:pt x="0" y="192405"/>
                  </a:lnTo>
                  <a:lnTo>
                    <a:pt x="25374" y="222123"/>
                  </a:lnTo>
                  <a:lnTo>
                    <a:pt x="30251" y="222504"/>
                  </a:lnTo>
                  <a:lnTo>
                    <a:pt x="286842" y="222504"/>
                  </a:lnTo>
                  <a:lnTo>
                    <a:pt x="316661" y="197358"/>
                  </a:lnTo>
                  <a:lnTo>
                    <a:pt x="316992" y="192405"/>
                  </a:lnTo>
                  <a:lnTo>
                    <a:pt x="316992" y="149733"/>
                  </a:lnTo>
                  <a:close/>
                </a:path>
              </a:pathLst>
            </a:custGeom>
            <a:solidFill>
              <a:srgbClr val="0150A2"/>
            </a:solidFill>
          </p:spPr>
          <p:txBody>
            <a:bodyPr wrap="square" lIns="0" tIns="0" rIns="0" bIns="0" rtlCol="0"/>
            <a:lstStyle/>
            <a:p>
              <a:endParaRPr/>
            </a:p>
          </p:txBody>
        </p:sp>
      </p:grpSp>
      <p:grpSp>
        <p:nvGrpSpPr>
          <p:cNvPr id="16" name="object 16"/>
          <p:cNvGrpSpPr/>
          <p:nvPr/>
        </p:nvGrpSpPr>
        <p:grpSpPr>
          <a:xfrm>
            <a:off x="540589" y="3958208"/>
            <a:ext cx="798830" cy="795655"/>
            <a:chOff x="603504" y="4462271"/>
            <a:chExt cx="798830" cy="795655"/>
          </a:xfrm>
        </p:grpSpPr>
        <p:sp>
          <p:nvSpPr>
            <p:cNvPr id="17" name="object 17"/>
            <p:cNvSpPr/>
            <p:nvPr/>
          </p:nvSpPr>
          <p:spPr>
            <a:xfrm>
              <a:off x="603504" y="4462271"/>
              <a:ext cx="798830" cy="795655"/>
            </a:xfrm>
            <a:custGeom>
              <a:avLst/>
              <a:gdLst/>
              <a:ahLst/>
              <a:cxnLst/>
              <a:rect l="l" t="t" r="r" b="b"/>
              <a:pathLst>
                <a:path w="798830" h="795654">
                  <a:moveTo>
                    <a:pt x="399287" y="0"/>
                  </a:moveTo>
                  <a:lnTo>
                    <a:pt x="352722" y="2675"/>
                  </a:lnTo>
                  <a:lnTo>
                    <a:pt x="307734" y="10503"/>
                  </a:lnTo>
                  <a:lnTo>
                    <a:pt x="264623" y="23185"/>
                  </a:lnTo>
                  <a:lnTo>
                    <a:pt x="223690" y="40423"/>
                  </a:lnTo>
                  <a:lnTo>
                    <a:pt x="185233" y="61919"/>
                  </a:lnTo>
                  <a:lnTo>
                    <a:pt x="149552" y="87374"/>
                  </a:lnTo>
                  <a:lnTo>
                    <a:pt x="116947" y="116490"/>
                  </a:lnTo>
                  <a:lnTo>
                    <a:pt x="87718" y="148969"/>
                  </a:lnTo>
                  <a:lnTo>
                    <a:pt x="62163" y="184513"/>
                  </a:lnTo>
                  <a:lnTo>
                    <a:pt x="40583" y="222823"/>
                  </a:lnTo>
                  <a:lnTo>
                    <a:pt x="23277" y="263602"/>
                  </a:lnTo>
                  <a:lnTo>
                    <a:pt x="10545" y="306550"/>
                  </a:lnTo>
                  <a:lnTo>
                    <a:pt x="2686" y="351370"/>
                  </a:lnTo>
                  <a:lnTo>
                    <a:pt x="0" y="397763"/>
                  </a:lnTo>
                  <a:lnTo>
                    <a:pt x="2686" y="444157"/>
                  </a:lnTo>
                  <a:lnTo>
                    <a:pt x="10545" y="488977"/>
                  </a:lnTo>
                  <a:lnTo>
                    <a:pt x="23277" y="531925"/>
                  </a:lnTo>
                  <a:lnTo>
                    <a:pt x="40583" y="572704"/>
                  </a:lnTo>
                  <a:lnTo>
                    <a:pt x="62163" y="611014"/>
                  </a:lnTo>
                  <a:lnTo>
                    <a:pt x="87718" y="646558"/>
                  </a:lnTo>
                  <a:lnTo>
                    <a:pt x="116947" y="679037"/>
                  </a:lnTo>
                  <a:lnTo>
                    <a:pt x="149552" y="708153"/>
                  </a:lnTo>
                  <a:lnTo>
                    <a:pt x="185233" y="733608"/>
                  </a:lnTo>
                  <a:lnTo>
                    <a:pt x="223690" y="755104"/>
                  </a:lnTo>
                  <a:lnTo>
                    <a:pt x="264623" y="772342"/>
                  </a:lnTo>
                  <a:lnTo>
                    <a:pt x="307734" y="785024"/>
                  </a:lnTo>
                  <a:lnTo>
                    <a:pt x="352722" y="792852"/>
                  </a:lnTo>
                  <a:lnTo>
                    <a:pt x="399287" y="795527"/>
                  </a:lnTo>
                  <a:lnTo>
                    <a:pt x="445853" y="792852"/>
                  </a:lnTo>
                  <a:lnTo>
                    <a:pt x="490841" y="785024"/>
                  </a:lnTo>
                  <a:lnTo>
                    <a:pt x="533952" y="772342"/>
                  </a:lnTo>
                  <a:lnTo>
                    <a:pt x="574885" y="755104"/>
                  </a:lnTo>
                  <a:lnTo>
                    <a:pt x="613342" y="733608"/>
                  </a:lnTo>
                  <a:lnTo>
                    <a:pt x="649023" y="708153"/>
                  </a:lnTo>
                  <a:lnTo>
                    <a:pt x="681628" y="679037"/>
                  </a:lnTo>
                  <a:lnTo>
                    <a:pt x="710857" y="646558"/>
                  </a:lnTo>
                  <a:lnTo>
                    <a:pt x="736412" y="611014"/>
                  </a:lnTo>
                  <a:lnTo>
                    <a:pt x="757992" y="572704"/>
                  </a:lnTo>
                  <a:lnTo>
                    <a:pt x="775298" y="531925"/>
                  </a:lnTo>
                  <a:lnTo>
                    <a:pt x="788030" y="488977"/>
                  </a:lnTo>
                  <a:lnTo>
                    <a:pt x="795889" y="444157"/>
                  </a:lnTo>
                  <a:lnTo>
                    <a:pt x="798576" y="397763"/>
                  </a:lnTo>
                  <a:lnTo>
                    <a:pt x="795889" y="351370"/>
                  </a:lnTo>
                  <a:lnTo>
                    <a:pt x="788030" y="306550"/>
                  </a:lnTo>
                  <a:lnTo>
                    <a:pt x="775298" y="263602"/>
                  </a:lnTo>
                  <a:lnTo>
                    <a:pt x="757992" y="222823"/>
                  </a:lnTo>
                  <a:lnTo>
                    <a:pt x="736412" y="184513"/>
                  </a:lnTo>
                  <a:lnTo>
                    <a:pt x="710857" y="148969"/>
                  </a:lnTo>
                  <a:lnTo>
                    <a:pt x="681628" y="116490"/>
                  </a:lnTo>
                  <a:lnTo>
                    <a:pt x="649023" y="87374"/>
                  </a:lnTo>
                  <a:lnTo>
                    <a:pt x="613342" y="61919"/>
                  </a:lnTo>
                  <a:lnTo>
                    <a:pt x="574885" y="40423"/>
                  </a:lnTo>
                  <a:lnTo>
                    <a:pt x="533952" y="23185"/>
                  </a:lnTo>
                  <a:lnTo>
                    <a:pt x="490841" y="10503"/>
                  </a:lnTo>
                  <a:lnTo>
                    <a:pt x="445853" y="2675"/>
                  </a:lnTo>
                  <a:lnTo>
                    <a:pt x="399287" y="0"/>
                  </a:lnTo>
                  <a:close/>
                </a:path>
              </a:pathLst>
            </a:custGeom>
            <a:solidFill>
              <a:srgbClr val="F1F1F1"/>
            </a:solidFill>
          </p:spPr>
          <p:txBody>
            <a:bodyPr wrap="square" lIns="0" tIns="0" rIns="0" bIns="0" rtlCol="0"/>
            <a:lstStyle/>
            <a:p>
              <a:endParaRPr/>
            </a:p>
          </p:txBody>
        </p:sp>
        <p:sp>
          <p:nvSpPr>
            <p:cNvPr id="18" name="object 18"/>
            <p:cNvSpPr/>
            <p:nvPr/>
          </p:nvSpPr>
          <p:spPr>
            <a:xfrm>
              <a:off x="822960" y="4712207"/>
              <a:ext cx="363220" cy="295910"/>
            </a:xfrm>
            <a:custGeom>
              <a:avLst/>
              <a:gdLst/>
              <a:ahLst/>
              <a:cxnLst/>
              <a:rect l="l" t="t" r="r" b="b"/>
              <a:pathLst>
                <a:path w="363219" h="295910">
                  <a:moveTo>
                    <a:pt x="316992" y="159004"/>
                  </a:moveTo>
                  <a:lnTo>
                    <a:pt x="316572" y="155321"/>
                  </a:lnTo>
                  <a:lnTo>
                    <a:pt x="315442" y="153162"/>
                  </a:lnTo>
                  <a:lnTo>
                    <a:pt x="314032" y="152400"/>
                  </a:lnTo>
                  <a:lnTo>
                    <a:pt x="313258" y="152400"/>
                  </a:lnTo>
                  <a:lnTo>
                    <a:pt x="311708" y="152781"/>
                  </a:lnTo>
                  <a:lnTo>
                    <a:pt x="202869" y="218948"/>
                  </a:lnTo>
                  <a:lnTo>
                    <a:pt x="198856" y="221107"/>
                  </a:lnTo>
                  <a:lnTo>
                    <a:pt x="194487" y="222758"/>
                  </a:lnTo>
                  <a:lnTo>
                    <a:pt x="189763" y="224028"/>
                  </a:lnTo>
                  <a:lnTo>
                    <a:pt x="184835" y="224790"/>
                  </a:lnTo>
                  <a:lnTo>
                    <a:pt x="179832" y="225044"/>
                  </a:lnTo>
                  <a:lnTo>
                    <a:pt x="174764" y="224790"/>
                  </a:lnTo>
                  <a:lnTo>
                    <a:pt x="51473" y="154940"/>
                  </a:lnTo>
                  <a:lnTo>
                    <a:pt x="47320" y="154051"/>
                  </a:lnTo>
                  <a:lnTo>
                    <a:pt x="42672" y="226060"/>
                  </a:lnTo>
                  <a:lnTo>
                    <a:pt x="42951" y="231013"/>
                  </a:lnTo>
                  <a:lnTo>
                    <a:pt x="66700" y="263398"/>
                  </a:lnTo>
                  <a:lnTo>
                    <a:pt x="102057" y="282194"/>
                  </a:lnTo>
                  <a:lnTo>
                    <a:pt x="148336" y="293497"/>
                  </a:lnTo>
                  <a:lnTo>
                    <a:pt x="179832" y="295656"/>
                  </a:lnTo>
                  <a:lnTo>
                    <a:pt x="190538" y="295402"/>
                  </a:lnTo>
                  <a:lnTo>
                    <a:pt x="230759" y="290068"/>
                  </a:lnTo>
                  <a:lnTo>
                    <a:pt x="273100" y="275336"/>
                  </a:lnTo>
                  <a:lnTo>
                    <a:pt x="307124" y="249936"/>
                  </a:lnTo>
                  <a:lnTo>
                    <a:pt x="316992" y="226060"/>
                  </a:lnTo>
                  <a:lnTo>
                    <a:pt x="316992" y="159004"/>
                  </a:lnTo>
                  <a:close/>
                </a:path>
                <a:path w="363219" h="295910">
                  <a:moveTo>
                    <a:pt x="359664" y="267716"/>
                  </a:moveTo>
                  <a:lnTo>
                    <a:pt x="349504" y="250825"/>
                  </a:lnTo>
                  <a:lnTo>
                    <a:pt x="348805" y="249301"/>
                  </a:lnTo>
                  <a:lnTo>
                    <a:pt x="348805" y="140970"/>
                  </a:lnTo>
                  <a:lnTo>
                    <a:pt x="348399" y="138176"/>
                  </a:lnTo>
                  <a:lnTo>
                    <a:pt x="347560" y="137287"/>
                  </a:lnTo>
                  <a:lnTo>
                    <a:pt x="346798" y="137160"/>
                  </a:lnTo>
                  <a:lnTo>
                    <a:pt x="345973" y="137414"/>
                  </a:lnTo>
                  <a:lnTo>
                    <a:pt x="333806" y="148971"/>
                  </a:lnTo>
                  <a:lnTo>
                    <a:pt x="333806" y="249301"/>
                  </a:lnTo>
                  <a:lnTo>
                    <a:pt x="333603" y="250190"/>
                  </a:lnTo>
                  <a:lnTo>
                    <a:pt x="333184" y="250825"/>
                  </a:lnTo>
                  <a:lnTo>
                    <a:pt x="329514" y="253492"/>
                  </a:lnTo>
                  <a:lnTo>
                    <a:pt x="327380" y="255778"/>
                  </a:lnTo>
                  <a:lnTo>
                    <a:pt x="325577" y="258445"/>
                  </a:lnTo>
                  <a:lnTo>
                    <a:pt x="324129" y="261239"/>
                  </a:lnTo>
                  <a:lnTo>
                    <a:pt x="323291" y="264414"/>
                  </a:lnTo>
                  <a:lnTo>
                    <a:pt x="323088" y="267716"/>
                  </a:lnTo>
                  <a:lnTo>
                    <a:pt x="323291" y="271145"/>
                  </a:lnTo>
                  <a:lnTo>
                    <a:pt x="341337" y="286512"/>
                  </a:lnTo>
                  <a:lnTo>
                    <a:pt x="344665" y="286131"/>
                  </a:lnTo>
                  <a:lnTo>
                    <a:pt x="359384" y="271145"/>
                  </a:lnTo>
                  <a:lnTo>
                    <a:pt x="359664" y="267716"/>
                  </a:lnTo>
                  <a:close/>
                </a:path>
                <a:path w="363219" h="295910">
                  <a:moveTo>
                    <a:pt x="362712" y="91948"/>
                  </a:moveTo>
                  <a:lnTo>
                    <a:pt x="195986" y="3810"/>
                  </a:lnTo>
                  <a:lnTo>
                    <a:pt x="193141" y="2159"/>
                  </a:lnTo>
                  <a:lnTo>
                    <a:pt x="189953" y="1143"/>
                  </a:lnTo>
                  <a:lnTo>
                    <a:pt x="186613" y="381"/>
                  </a:lnTo>
                  <a:lnTo>
                    <a:pt x="183134" y="0"/>
                  </a:lnTo>
                  <a:lnTo>
                    <a:pt x="179578" y="0"/>
                  </a:lnTo>
                  <a:lnTo>
                    <a:pt x="176034" y="381"/>
                  </a:lnTo>
                  <a:lnTo>
                    <a:pt x="172618" y="1143"/>
                  </a:lnTo>
                  <a:lnTo>
                    <a:pt x="169430" y="2159"/>
                  </a:lnTo>
                  <a:lnTo>
                    <a:pt x="166585" y="3810"/>
                  </a:lnTo>
                  <a:lnTo>
                    <a:pt x="5880" y="84074"/>
                  </a:lnTo>
                  <a:lnTo>
                    <a:pt x="3479" y="85852"/>
                  </a:lnTo>
                  <a:lnTo>
                    <a:pt x="1701" y="87757"/>
                  </a:lnTo>
                  <a:lnTo>
                    <a:pt x="495" y="89789"/>
                  </a:lnTo>
                  <a:lnTo>
                    <a:pt x="0" y="91948"/>
                  </a:lnTo>
                  <a:lnTo>
                    <a:pt x="0" y="94107"/>
                  </a:lnTo>
                  <a:lnTo>
                    <a:pt x="166585" y="200533"/>
                  </a:lnTo>
                  <a:lnTo>
                    <a:pt x="179578" y="204216"/>
                  </a:lnTo>
                  <a:lnTo>
                    <a:pt x="183134" y="204216"/>
                  </a:lnTo>
                  <a:lnTo>
                    <a:pt x="356679" y="102108"/>
                  </a:lnTo>
                  <a:lnTo>
                    <a:pt x="362712" y="94107"/>
                  </a:lnTo>
                  <a:lnTo>
                    <a:pt x="362712" y="91948"/>
                  </a:lnTo>
                  <a:close/>
                </a:path>
              </a:pathLst>
            </a:custGeom>
            <a:solidFill>
              <a:srgbClr val="05CDD7"/>
            </a:solidFill>
          </p:spPr>
          <p:txBody>
            <a:bodyPr wrap="square" lIns="0" tIns="0" rIns="0" bIns="0" rtlCol="0"/>
            <a:lstStyle/>
            <a:p>
              <a:endParaRPr/>
            </a:p>
          </p:txBody>
        </p:sp>
      </p:grpSp>
      <p:grpSp>
        <p:nvGrpSpPr>
          <p:cNvPr id="22" name="object 22"/>
          <p:cNvGrpSpPr/>
          <p:nvPr/>
        </p:nvGrpSpPr>
        <p:grpSpPr>
          <a:xfrm>
            <a:off x="11208765" y="4705047"/>
            <a:ext cx="798830" cy="795655"/>
            <a:chOff x="10789919" y="5507735"/>
            <a:chExt cx="798830" cy="795655"/>
          </a:xfrm>
        </p:grpSpPr>
        <p:sp>
          <p:nvSpPr>
            <p:cNvPr id="23" name="object 23"/>
            <p:cNvSpPr/>
            <p:nvPr/>
          </p:nvSpPr>
          <p:spPr>
            <a:xfrm>
              <a:off x="10789919" y="5507735"/>
              <a:ext cx="798830" cy="795655"/>
            </a:xfrm>
            <a:custGeom>
              <a:avLst/>
              <a:gdLst/>
              <a:ahLst/>
              <a:cxnLst/>
              <a:rect l="l" t="t" r="r" b="b"/>
              <a:pathLst>
                <a:path w="798829" h="795654">
                  <a:moveTo>
                    <a:pt x="399287" y="0"/>
                  </a:moveTo>
                  <a:lnTo>
                    <a:pt x="352731" y="2675"/>
                  </a:lnTo>
                  <a:lnTo>
                    <a:pt x="307750" y="10504"/>
                  </a:lnTo>
                  <a:lnTo>
                    <a:pt x="264643" y="23188"/>
                  </a:lnTo>
                  <a:lnTo>
                    <a:pt x="223712" y="40428"/>
                  </a:lnTo>
                  <a:lnTo>
                    <a:pt x="185255" y="61925"/>
                  </a:lnTo>
                  <a:lnTo>
                    <a:pt x="149574" y="87382"/>
                  </a:lnTo>
                  <a:lnTo>
                    <a:pt x="116966" y="116500"/>
                  </a:lnTo>
                  <a:lnTo>
                    <a:pt x="87734" y="148980"/>
                  </a:lnTo>
                  <a:lnTo>
                    <a:pt x="62176" y="184524"/>
                  </a:lnTo>
                  <a:lnTo>
                    <a:pt x="40592" y="222835"/>
                  </a:lnTo>
                  <a:lnTo>
                    <a:pt x="23283" y="263612"/>
                  </a:lnTo>
                  <a:lnTo>
                    <a:pt x="10548" y="306558"/>
                  </a:lnTo>
                  <a:lnTo>
                    <a:pt x="2686" y="351375"/>
                  </a:lnTo>
                  <a:lnTo>
                    <a:pt x="0" y="397763"/>
                  </a:lnTo>
                  <a:lnTo>
                    <a:pt x="2686" y="444152"/>
                  </a:lnTo>
                  <a:lnTo>
                    <a:pt x="10548" y="488969"/>
                  </a:lnTo>
                  <a:lnTo>
                    <a:pt x="23283" y="531915"/>
                  </a:lnTo>
                  <a:lnTo>
                    <a:pt x="40592" y="572692"/>
                  </a:lnTo>
                  <a:lnTo>
                    <a:pt x="62176" y="611003"/>
                  </a:lnTo>
                  <a:lnTo>
                    <a:pt x="87734" y="646547"/>
                  </a:lnTo>
                  <a:lnTo>
                    <a:pt x="116966" y="679027"/>
                  </a:lnTo>
                  <a:lnTo>
                    <a:pt x="149574" y="708145"/>
                  </a:lnTo>
                  <a:lnTo>
                    <a:pt x="185255" y="733602"/>
                  </a:lnTo>
                  <a:lnTo>
                    <a:pt x="223712" y="755099"/>
                  </a:lnTo>
                  <a:lnTo>
                    <a:pt x="264643" y="772339"/>
                  </a:lnTo>
                  <a:lnTo>
                    <a:pt x="307750" y="785023"/>
                  </a:lnTo>
                  <a:lnTo>
                    <a:pt x="352731" y="792852"/>
                  </a:lnTo>
                  <a:lnTo>
                    <a:pt x="399287" y="795527"/>
                  </a:lnTo>
                  <a:lnTo>
                    <a:pt x="445844" y="792852"/>
                  </a:lnTo>
                  <a:lnTo>
                    <a:pt x="490825" y="785023"/>
                  </a:lnTo>
                  <a:lnTo>
                    <a:pt x="533932" y="772339"/>
                  </a:lnTo>
                  <a:lnTo>
                    <a:pt x="574863" y="755099"/>
                  </a:lnTo>
                  <a:lnTo>
                    <a:pt x="613320" y="733602"/>
                  </a:lnTo>
                  <a:lnTo>
                    <a:pt x="649001" y="708145"/>
                  </a:lnTo>
                  <a:lnTo>
                    <a:pt x="681609" y="679027"/>
                  </a:lnTo>
                  <a:lnTo>
                    <a:pt x="710841" y="646547"/>
                  </a:lnTo>
                  <a:lnTo>
                    <a:pt x="736399" y="611003"/>
                  </a:lnTo>
                  <a:lnTo>
                    <a:pt x="757983" y="572692"/>
                  </a:lnTo>
                  <a:lnTo>
                    <a:pt x="775292" y="531915"/>
                  </a:lnTo>
                  <a:lnTo>
                    <a:pt x="788027" y="488969"/>
                  </a:lnTo>
                  <a:lnTo>
                    <a:pt x="795889" y="444152"/>
                  </a:lnTo>
                  <a:lnTo>
                    <a:pt x="798576" y="397763"/>
                  </a:lnTo>
                  <a:lnTo>
                    <a:pt x="795889" y="351375"/>
                  </a:lnTo>
                  <a:lnTo>
                    <a:pt x="788027" y="306558"/>
                  </a:lnTo>
                  <a:lnTo>
                    <a:pt x="775292" y="263612"/>
                  </a:lnTo>
                  <a:lnTo>
                    <a:pt x="757983" y="222835"/>
                  </a:lnTo>
                  <a:lnTo>
                    <a:pt x="736399" y="184524"/>
                  </a:lnTo>
                  <a:lnTo>
                    <a:pt x="710841" y="148980"/>
                  </a:lnTo>
                  <a:lnTo>
                    <a:pt x="681609" y="116500"/>
                  </a:lnTo>
                  <a:lnTo>
                    <a:pt x="649001" y="87382"/>
                  </a:lnTo>
                  <a:lnTo>
                    <a:pt x="613320" y="61925"/>
                  </a:lnTo>
                  <a:lnTo>
                    <a:pt x="574863" y="40428"/>
                  </a:lnTo>
                  <a:lnTo>
                    <a:pt x="533932" y="23188"/>
                  </a:lnTo>
                  <a:lnTo>
                    <a:pt x="490825" y="10504"/>
                  </a:lnTo>
                  <a:lnTo>
                    <a:pt x="445844" y="2675"/>
                  </a:lnTo>
                  <a:lnTo>
                    <a:pt x="399287" y="0"/>
                  </a:lnTo>
                  <a:close/>
                </a:path>
              </a:pathLst>
            </a:custGeom>
            <a:solidFill>
              <a:srgbClr val="F1F1F1"/>
            </a:solidFill>
          </p:spPr>
          <p:txBody>
            <a:bodyPr wrap="square" lIns="0" tIns="0" rIns="0" bIns="0" rtlCol="0"/>
            <a:lstStyle/>
            <a:p>
              <a:endParaRPr/>
            </a:p>
          </p:txBody>
        </p:sp>
        <p:sp>
          <p:nvSpPr>
            <p:cNvPr id="24" name="object 24"/>
            <p:cNvSpPr/>
            <p:nvPr/>
          </p:nvSpPr>
          <p:spPr>
            <a:xfrm>
              <a:off x="11070335" y="5632703"/>
              <a:ext cx="238125" cy="546100"/>
            </a:xfrm>
            <a:custGeom>
              <a:avLst/>
              <a:gdLst/>
              <a:ahLst/>
              <a:cxnLst/>
              <a:rect l="l" t="t" r="r" b="b"/>
              <a:pathLst>
                <a:path w="238125" h="546100">
                  <a:moveTo>
                    <a:pt x="206375" y="344157"/>
                  </a:moveTo>
                  <a:lnTo>
                    <a:pt x="91186" y="344157"/>
                  </a:lnTo>
                  <a:lnTo>
                    <a:pt x="91186" y="513803"/>
                  </a:lnTo>
                  <a:lnTo>
                    <a:pt x="116840" y="545084"/>
                  </a:lnTo>
                  <a:lnTo>
                    <a:pt x="122555" y="545592"/>
                  </a:lnTo>
                  <a:lnTo>
                    <a:pt x="127889" y="545084"/>
                  </a:lnTo>
                  <a:lnTo>
                    <a:pt x="148717" y="531368"/>
                  </a:lnTo>
                  <a:lnTo>
                    <a:pt x="201043" y="531368"/>
                  </a:lnTo>
                  <a:lnTo>
                    <a:pt x="202057" y="529869"/>
                  </a:lnTo>
                  <a:lnTo>
                    <a:pt x="204343" y="525018"/>
                  </a:lnTo>
                  <a:lnTo>
                    <a:pt x="205867" y="519658"/>
                  </a:lnTo>
                  <a:lnTo>
                    <a:pt x="206375" y="513803"/>
                  </a:lnTo>
                  <a:lnTo>
                    <a:pt x="206375" y="344157"/>
                  </a:lnTo>
                  <a:close/>
                </a:path>
                <a:path w="238125" h="546100">
                  <a:moveTo>
                    <a:pt x="201043" y="531368"/>
                  </a:moveTo>
                  <a:lnTo>
                    <a:pt x="148717" y="531368"/>
                  </a:lnTo>
                  <a:lnTo>
                    <a:pt x="151892" y="535381"/>
                  </a:lnTo>
                  <a:lnTo>
                    <a:pt x="174879" y="545592"/>
                  </a:lnTo>
                  <a:lnTo>
                    <a:pt x="180594" y="545084"/>
                  </a:lnTo>
                  <a:lnTo>
                    <a:pt x="201043" y="531368"/>
                  </a:lnTo>
                  <a:close/>
                </a:path>
                <a:path w="238125" h="546100">
                  <a:moveTo>
                    <a:pt x="70231" y="403377"/>
                  </a:moveTo>
                  <a:lnTo>
                    <a:pt x="0" y="403377"/>
                  </a:lnTo>
                  <a:lnTo>
                    <a:pt x="0" y="542912"/>
                  </a:lnTo>
                  <a:lnTo>
                    <a:pt x="70231" y="542912"/>
                  </a:lnTo>
                  <a:lnTo>
                    <a:pt x="70231" y="403377"/>
                  </a:lnTo>
                  <a:close/>
                </a:path>
                <a:path w="238125" h="546100">
                  <a:moveTo>
                    <a:pt x="50165" y="379793"/>
                  </a:moveTo>
                  <a:lnTo>
                    <a:pt x="19939" y="379793"/>
                  </a:lnTo>
                  <a:lnTo>
                    <a:pt x="19939" y="403377"/>
                  </a:lnTo>
                  <a:lnTo>
                    <a:pt x="50165" y="403377"/>
                  </a:lnTo>
                  <a:lnTo>
                    <a:pt x="50165" y="379793"/>
                  </a:lnTo>
                  <a:close/>
                </a:path>
                <a:path w="238125" h="546100">
                  <a:moveTo>
                    <a:pt x="134112" y="139026"/>
                  </a:moveTo>
                  <a:lnTo>
                    <a:pt x="83312" y="139026"/>
                  </a:lnTo>
                  <a:lnTo>
                    <a:pt x="78613" y="139534"/>
                  </a:lnTo>
                  <a:lnTo>
                    <a:pt x="59690" y="162623"/>
                  </a:lnTo>
                  <a:lnTo>
                    <a:pt x="59690" y="321906"/>
                  </a:lnTo>
                  <a:lnTo>
                    <a:pt x="83312" y="345490"/>
                  </a:lnTo>
                  <a:lnTo>
                    <a:pt x="87375" y="345160"/>
                  </a:lnTo>
                  <a:lnTo>
                    <a:pt x="91186" y="344157"/>
                  </a:lnTo>
                  <a:lnTo>
                    <a:pt x="206375" y="344157"/>
                  </a:lnTo>
                  <a:lnTo>
                    <a:pt x="206375" y="338632"/>
                  </a:lnTo>
                  <a:lnTo>
                    <a:pt x="222512" y="338632"/>
                  </a:lnTo>
                  <a:lnTo>
                    <a:pt x="223520" y="338302"/>
                  </a:lnTo>
                  <a:lnTo>
                    <a:pt x="237744" y="316547"/>
                  </a:lnTo>
                  <a:lnTo>
                    <a:pt x="237744" y="264680"/>
                  </a:lnTo>
                  <a:lnTo>
                    <a:pt x="148717" y="264680"/>
                  </a:lnTo>
                  <a:lnTo>
                    <a:pt x="126746" y="243763"/>
                  </a:lnTo>
                  <a:lnTo>
                    <a:pt x="143002" y="150749"/>
                  </a:lnTo>
                  <a:lnTo>
                    <a:pt x="134112" y="139026"/>
                  </a:lnTo>
                  <a:close/>
                </a:path>
                <a:path w="238125" h="546100">
                  <a:moveTo>
                    <a:pt x="222512" y="338632"/>
                  </a:moveTo>
                  <a:lnTo>
                    <a:pt x="206375" y="338632"/>
                  </a:lnTo>
                  <a:lnTo>
                    <a:pt x="210185" y="339966"/>
                  </a:lnTo>
                  <a:lnTo>
                    <a:pt x="214122" y="340309"/>
                  </a:lnTo>
                  <a:lnTo>
                    <a:pt x="218948" y="339801"/>
                  </a:lnTo>
                  <a:lnTo>
                    <a:pt x="222512" y="338632"/>
                  </a:lnTo>
                  <a:close/>
                </a:path>
                <a:path w="238125" h="546100">
                  <a:moveTo>
                    <a:pt x="214122" y="139026"/>
                  </a:moveTo>
                  <a:lnTo>
                    <a:pt x="163449" y="139026"/>
                  </a:lnTo>
                  <a:lnTo>
                    <a:pt x="154559" y="150749"/>
                  </a:lnTo>
                  <a:lnTo>
                    <a:pt x="170815" y="243763"/>
                  </a:lnTo>
                  <a:lnTo>
                    <a:pt x="148717" y="264680"/>
                  </a:lnTo>
                  <a:lnTo>
                    <a:pt x="237744" y="264680"/>
                  </a:lnTo>
                  <a:lnTo>
                    <a:pt x="237744" y="162623"/>
                  </a:lnTo>
                  <a:lnTo>
                    <a:pt x="218948" y="139534"/>
                  </a:lnTo>
                  <a:lnTo>
                    <a:pt x="214122" y="139026"/>
                  </a:lnTo>
                  <a:close/>
                </a:path>
                <a:path w="238125" h="546100">
                  <a:moveTo>
                    <a:pt x="148717" y="0"/>
                  </a:moveTo>
                  <a:lnTo>
                    <a:pt x="110871" y="13055"/>
                  </a:lnTo>
                  <a:lnTo>
                    <a:pt x="95250" y="51866"/>
                  </a:lnTo>
                  <a:lnTo>
                    <a:pt x="95504" y="59232"/>
                  </a:lnTo>
                  <a:lnTo>
                    <a:pt x="110871" y="100050"/>
                  </a:lnTo>
                  <a:lnTo>
                    <a:pt x="142494" y="122301"/>
                  </a:lnTo>
                  <a:lnTo>
                    <a:pt x="148717" y="122809"/>
                  </a:lnTo>
                  <a:lnTo>
                    <a:pt x="155067" y="122301"/>
                  </a:lnTo>
                  <a:lnTo>
                    <a:pt x="186563" y="100050"/>
                  </a:lnTo>
                  <a:lnTo>
                    <a:pt x="202057" y="59232"/>
                  </a:lnTo>
                  <a:lnTo>
                    <a:pt x="202311" y="51866"/>
                  </a:lnTo>
                  <a:lnTo>
                    <a:pt x="202057" y="44843"/>
                  </a:lnTo>
                  <a:lnTo>
                    <a:pt x="182245" y="9702"/>
                  </a:lnTo>
                  <a:lnTo>
                    <a:pt x="148717" y="0"/>
                  </a:lnTo>
                  <a:close/>
                </a:path>
              </a:pathLst>
            </a:custGeom>
            <a:solidFill>
              <a:srgbClr val="039FDB"/>
            </a:solidFill>
          </p:spPr>
          <p:txBody>
            <a:bodyPr wrap="square" lIns="0" tIns="0" rIns="0" bIns="0" rtlCol="0"/>
            <a:lstStyle/>
            <a:p>
              <a:endParaRPr/>
            </a:p>
          </p:txBody>
        </p:sp>
      </p:grpSp>
      <p:grpSp>
        <p:nvGrpSpPr>
          <p:cNvPr id="25" name="object 25"/>
          <p:cNvGrpSpPr/>
          <p:nvPr/>
        </p:nvGrpSpPr>
        <p:grpSpPr>
          <a:xfrm>
            <a:off x="11085449" y="1228301"/>
            <a:ext cx="798830" cy="795655"/>
            <a:chOff x="10789919" y="2481072"/>
            <a:chExt cx="798830" cy="795655"/>
          </a:xfrm>
        </p:grpSpPr>
        <p:sp>
          <p:nvSpPr>
            <p:cNvPr id="26" name="object 26"/>
            <p:cNvSpPr/>
            <p:nvPr/>
          </p:nvSpPr>
          <p:spPr>
            <a:xfrm>
              <a:off x="10789919" y="2481072"/>
              <a:ext cx="798830" cy="795655"/>
            </a:xfrm>
            <a:custGeom>
              <a:avLst/>
              <a:gdLst/>
              <a:ahLst/>
              <a:cxnLst/>
              <a:rect l="l" t="t" r="r" b="b"/>
              <a:pathLst>
                <a:path w="798829" h="795654">
                  <a:moveTo>
                    <a:pt x="399287" y="0"/>
                  </a:moveTo>
                  <a:lnTo>
                    <a:pt x="352731" y="2675"/>
                  </a:lnTo>
                  <a:lnTo>
                    <a:pt x="307750" y="10503"/>
                  </a:lnTo>
                  <a:lnTo>
                    <a:pt x="264643" y="23185"/>
                  </a:lnTo>
                  <a:lnTo>
                    <a:pt x="223712" y="40423"/>
                  </a:lnTo>
                  <a:lnTo>
                    <a:pt x="185255" y="61919"/>
                  </a:lnTo>
                  <a:lnTo>
                    <a:pt x="149574" y="87374"/>
                  </a:lnTo>
                  <a:lnTo>
                    <a:pt x="116966" y="116490"/>
                  </a:lnTo>
                  <a:lnTo>
                    <a:pt x="87734" y="148969"/>
                  </a:lnTo>
                  <a:lnTo>
                    <a:pt x="62176" y="184513"/>
                  </a:lnTo>
                  <a:lnTo>
                    <a:pt x="40592" y="222823"/>
                  </a:lnTo>
                  <a:lnTo>
                    <a:pt x="23283" y="263602"/>
                  </a:lnTo>
                  <a:lnTo>
                    <a:pt x="10548" y="306550"/>
                  </a:lnTo>
                  <a:lnTo>
                    <a:pt x="2686" y="351370"/>
                  </a:lnTo>
                  <a:lnTo>
                    <a:pt x="0" y="397763"/>
                  </a:lnTo>
                  <a:lnTo>
                    <a:pt x="2686" y="444157"/>
                  </a:lnTo>
                  <a:lnTo>
                    <a:pt x="10548" y="488977"/>
                  </a:lnTo>
                  <a:lnTo>
                    <a:pt x="23283" y="531925"/>
                  </a:lnTo>
                  <a:lnTo>
                    <a:pt x="40592" y="572704"/>
                  </a:lnTo>
                  <a:lnTo>
                    <a:pt x="62176" y="611014"/>
                  </a:lnTo>
                  <a:lnTo>
                    <a:pt x="87734" y="646558"/>
                  </a:lnTo>
                  <a:lnTo>
                    <a:pt x="116966" y="679037"/>
                  </a:lnTo>
                  <a:lnTo>
                    <a:pt x="149574" y="708153"/>
                  </a:lnTo>
                  <a:lnTo>
                    <a:pt x="185255" y="733608"/>
                  </a:lnTo>
                  <a:lnTo>
                    <a:pt x="223712" y="755104"/>
                  </a:lnTo>
                  <a:lnTo>
                    <a:pt x="264643" y="772342"/>
                  </a:lnTo>
                  <a:lnTo>
                    <a:pt x="307750" y="785024"/>
                  </a:lnTo>
                  <a:lnTo>
                    <a:pt x="352731" y="792852"/>
                  </a:lnTo>
                  <a:lnTo>
                    <a:pt x="399287" y="795527"/>
                  </a:lnTo>
                  <a:lnTo>
                    <a:pt x="445844" y="792852"/>
                  </a:lnTo>
                  <a:lnTo>
                    <a:pt x="490825" y="785024"/>
                  </a:lnTo>
                  <a:lnTo>
                    <a:pt x="533932" y="772342"/>
                  </a:lnTo>
                  <a:lnTo>
                    <a:pt x="574863" y="755104"/>
                  </a:lnTo>
                  <a:lnTo>
                    <a:pt x="613320" y="733608"/>
                  </a:lnTo>
                  <a:lnTo>
                    <a:pt x="649001" y="708153"/>
                  </a:lnTo>
                  <a:lnTo>
                    <a:pt x="681609" y="679037"/>
                  </a:lnTo>
                  <a:lnTo>
                    <a:pt x="710841" y="646558"/>
                  </a:lnTo>
                  <a:lnTo>
                    <a:pt x="736399" y="611014"/>
                  </a:lnTo>
                  <a:lnTo>
                    <a:pt x="757983" y="572704"/>
                  </a:lnTo>
                  <a:lnTo>
                    <a:pt x="775292" y="531925"/>
                  </a:lnTo>
                  <a:lnTo>
                    <a:pt x="788027" y="488977"/>
                  </a:lnTo>
                  <a:lnTo>
                    <a:pt x="795889" y="444157"/>
                  </a:lnTo>
                  <a:lnTo>
                    <a:pt x="798576" y="397763"/>
                  </a:lnTo>
                  <a:lnTo>
                    <a:pt x="795889" y="351370"/>
                  </a:lnTo>
                  <a:lnTo>
                    <a:pt x="788027" y="306550"/>
                  </a:lnTo>
                  <a:lnTo>
                    <a:pt x="775292" y="263602"/>
                  </a:lnTo>
                  <a:lnTo>
                    <a:pt x="757983" y="222823"/>
                  </a:lnTo>
                  <a:lnTo>
                    <a:pt x="736399" y="184513"/>
                  </a:lnTo>
                  <a:lnTo>
                    <a:pt x="710841" y="148969"/>
                  </a:lnTo>
                  <a:lnTo>
                    <a:pt x="681609" y="116490"/>
                  </a:lnTo>
                  <a:lnTo>
                    <a:pt x="649001" y="87374"/>
                  </a:lnTo>
                  <a:lnTo>
                    <a:pt x="613320" y="61919"/>
                  </a:lnTo>
                  <a:lnTo>
                    <a:pt x="574863" y="40423"/>
                  </a:lnTo>
                  <a:lnTo>
                    <a:pt x="533932" y="23185"/>
                  </a:lnTo>
                  <a:lnTo>
                    <a:pt x="490825" y="10503"/>
                  </a:lnTo>
                  <a:lnTo>
                    <a:pt x="445844" y="2675"/>
                  </a:lnTo>
                  <a:lnTo>
                    <a:pt x="399287" y="0"/>
                  </a:lnTo>
                  <a:close/>
                </a:path>
              </a:pathLst>
            </a:custGeom>
            <a:solidFill>
              <a:srgbClr val="F1F1F1"/>
            </a:solidFill>
          </p:spPr>
          <p:txBody>
            <a:bodyPr wrap="square" lIns="0" tIns="0" rIns="0" bIns="0" rtlCol="0"/>
            <a:lstStyle/>
            <a:p>
              <a:endParaRPr/>
            </a:p>
          </p:txBody>
        </p:sp>
        <p:pic>
          <p:nvPicPr>
            <p:cNvPr id="27" name="object 27"/>
            <p:cNvPicPr/>
            <p:nvPr/>
          </p:nvPicPr>
          <p:blipFill>
            <a:blip r:embed="rId4" cstate="print"/>
            <a:stretch>
              <a:fillRect/>
            </a:stretch>
          </p:blipFill>
          <p:spPr>
            <a:xfrm>
              <a:off x="10981943" y="2715768"/>
              <a:ext cx="176783" cy="158496"/>
            </a:xfrm>
            <a:prstGeom prst="rect">
              <a:avLst/>
            </a:prstGeom>
          </p:spPr>
        </p:pic>
        <p:sp>
          <p:nvSpPr>
            <p:cNvPr id="28" name="object 28"/>
            <p:cNvSpPr/>
            <p:nvPr/>
          </p:nvSpPr>
          <p:spPr>
            <a:xfrm>
              <a:off x="10981944" y="2682239"/>
              <a:ext cx="414655" cy="393700"/>
            </a:xfrm>
            <a:custGeom>
              <a:avLst/>
              <a:gdLst/>
              <a:ahLst/>
              <a:cxnLst/>
              <a:rect l="l" t="t" r="r" b="b"/>
              <a:pathLst>
                <a:path w="414654" h="393700">
                  <a:moveTo>
                    <a:pt x="414528" y="93853"/>
                  </a:moveTo>
                  <a:lnTo>
                    <a:pt x="414274" y="90424"/>
                  </a:lnTo>
                  <a:lnTo>
                    <a:pt x="413639" y="87503"/>
                  </a:lnTo>
                  <a:lnTo>
                    <a:pt x="412496" y="84328"/>
                  </a:lnTo>
                  <a:lnTo>
                    <a:pt x="410425" y="84328"/>
                  </a:lnTo>
                  <a:lnTo>
                    <a:pt x="409829" y="83312"/>
                  </a:lnTo>
                  <a:lnTo>
                    <a:pt x="274320" y="2794"/>
                  </a:lnTo>
                  <a:lnTo>
                    <a:pt x="263779" y="0"/>
                  </a:lnTo>
                  <a:lnTo>
                    <a:pt x="259969" y="254"/>
                  </a:lnTo>
                  <a:lnTo>
                    <a:pt x="124460" y="76581"/>
                  </a:lnTo>
                  <a:lnTo>
                    <a:pt x="120078" y="80200"/>
                  </a:lnTo>
                  <a:lnTo>
                    <a:pt x="118110" y="81534"/>
                  </a:lnTo>
                  <a:lnTo>
                    <a:pt x="114935" y="84328"/>
                  </a:lnTo>
                  <a:lnTo>
                    <a:pt x="113665" y="87503"/>
                  </a:lnTo>
                  <a:lnTo>
                    <a:pt x="113030" y="90424"/>
                  </a:lnTo>
                  <a:lnTo>
                    <a:pt x="112776" y="93853"/>
                  </a:lnTo>
                  <a:lnTo>
                    <a:pt x="112776" y="185229"/>
                  </a:lnTo>
                  <a:lnTo>
                    <a:pt x="2159" y="121920"/>
                  </a:lnTo>
                  <a:lnTo>
                    <a:pt x="1016" y="124968"/>
                  </a:lnTo>
                  <a:lnTo>
                    <a:pt x="254" y="127889"/>
                  </a:lnTo>
                  <a:lnTo>
                    <a:pt x="0" y="131064"/>
                  </a:lnTo>
                  <a:lnTo>
                    <a:pt x="0" y="298450"/>
                  </a:lnTo>
                  <a:lnTo>
                    <a:pt x="138684" y="390271"/>
                  </a:lnTo>
                  <a:lnTo>
                    <a:pt x="148844" y="393141"/>
                  </a:lnTo>
                  <a:lnTo>
                    <a:pt x="149098" y="393166"/>
                  </a:lnTo>
                  <a:lnTo>
                    <a:pt x="149352" y="393192"/>
                  </a:lnTo>
                  <a:lnTo>
                    <a:pt x="152527" y="392811"/>
                  </a:lnTo>
                  <a:lnTo>
                    <a:pt x="236270" y="347256"/>
                  </a:lnTo>
                  <a:lnTo>
                    <a:pt x="252984" y="356870"/>
                  </a:lnTo>
                  <a:lnTo>
                    <a:pt x="256286" y="358394"/>
                  </a:lnTo>
                  <a:lnTo>
                    <a:pt x="259842" y="359410"/>
                  </a:lnTo>
                  <a:lnTo>
                    <a:pt x="263779" y="359664"/>
                  </a:lnTo>
                  <a:lnTo>
                    <a:pt x="265176" y="359575"/>
                  </a:lnTo>
                  <a:lnTo>
                    <a:pt x="403733" y="282829"/>
                  </a:lnTo>
                  <a:lnTo>
                    <a:pt x="414528" y="264033"/>
                  </a:lnTo>
                  <a:lnTo>
                    <a:pt x="414528" y="263652"/>
                  </a:lnTo>
                  <a:lnTo>
                    <a:pt x="414528" y="94742"/>
                  </a:lnTo>
                  <a:lnTo>
                    <a:pt x="414528" y="93853"/>
                  </a:lnTo>
                  <a:close/>
                </a:path>
              </a:pathLst>
            </a:custGeom>
            <a:solidFill>
              <a:srgbClr val="04C555"/>
            </a:solidFill>
          </p:spPr>
          <p:txBody>
            <a:bodyPr wrap="square" lIns="0" tIns="0" rIns="0" bIns="0" rtlCol="0"/>
            <a:lstStyle/>
            <a:p>
              <a:endParaRPr/>
            </a:p>
          </p:txBody>
        </p:sp>
        <p:sp>
          <p:nvSpPr>
            <p:cNvPr id="29" name="object 29"/>
            <p:cNvSpPr/>
            <p:nvPr/>
          </p:nvSpPr>
          <p:spPr>
            <a:xfrm>
              <a:off x="11036808" y="2749295"/>
              <a:ext cx="332740" cy="238125"/>
            </a:xfrm>
            <a:custGeom>
              <a:avLst/>
              <a:gdLst/>
              <a:ahLst/>
              <a:cxnLst/>
              <a:rect l="l" t="t" r="r" b="b"/>
              <a:pathLst>
                <a:path w="332740" h="238125">
                  <a:moveTo>
                    <a:pt x="30480" y="191897"/>
                  </a:moveTo>
                  <a:lnTo>
                    <a:pt x="15240" y="170688"/>
                  </a:lnTo>
                  <a:lnTo>
                    <a:pt x="12446" y="170942"/>
                  </a:lnTo>
                  <a:lnTo>
                    <a:pt x="0" y="191897"/>
                  </a:lnTo>
                  <a:lnTo>
                    <a:pt x="381" y="195834"/>
                  </a:lnTo>
                  <a:lnTo>
                    <a:pt x="15240" y="213360"/>
                  </a:lnTo>
                  <a:lnTo>
                    <a:pt x="18034" y="212979"/>
                  </a:lnTo>
                  <a:lnTo>
                    <a:pt x="30480" y="191897"/>
                  </a:lnTo>
                  <a:close/>
                </a:path>
                <a:path w="332740" h="238125">
                  <a:moveTo>
                    <a:pt x="57912" y="54864"/>
                  </a:moveTo>
                  <a:lnTo>
                    <a:pt x="36703" y="39624"/>
                  </a:lnTo>
                  <a:lnTo>
                    <a:pt x="32766" y="40005"/>
                  </a:lnTo>
                  <a:lnTo>
                    <a:pt x="15240" y="54864"/>
                  </a:lnTo>
                  <a:lnTo>
                    <a:pt x="15621" y="57658"/>
                  </a:lnTo>
                  <a:lnTo>
                    <a:pt x="36703" y="70104"/>
                  </a:lnTo>
                  <a:lnTo>
                    <a:pt x="40386" y="69723"/>
                  </a:lnTo>
                  <a:lnTo>
                    <a:pt x="57912" y="54864"/>
                  </a:lnTo>
                  <a:close/>
                </a:path>
                <a:path w="332740" h="238125">
                  <a:moveTo>
                    <a:pt x="115824" y="100584"/>
                  </a:moveTo>
                  <a:lnTo>
                    <a:pt x="102108" y="79248"/>
                  </a:lnTo>
                  <a:lnTo>
                    <a:pt x="99695" y="79502"/>
                  </a:lnTo>
                  <a:lnTo>
                    <a:pt x="88392" y="100584"/>
                  </a:lnTo>
                  <a:lnTo>
                    <a:pt x="88646" y="104521"/>
                  </a:lnTo>
                  <a:lnTo>
                    <a:pt x="102108" y="121920"/>
                  </a:lnTo>
                  <a:lnTo>
                    <a:pt x="104521" y="121666"/>
                  </a:lnTo>
                  <a:lnTo>
                    <a:pt x="115824" y="100584"/>
                  </a:lnTo>
                  <a:close/>
                </a:path>
                <a:path w="332740" h="238125">
                  <a:moveTo>
                    <a:pt x="179832" y="210312"/>
                  </a:moveTo>
                  <a:lnTo>
                    <a:pt x="166243" y="188976"/>
                  </a:lnTo>
                  <a:lnTo>
                    <a:pt x="163576" y="189230"/>
                  </a:lnTo>
                  <a:lnTo>
                    <a:pt x="152400" y="210312"/>
                  </a:lnTo>
                  <a:lnTo>
                    <a:pt x="152654" y="214122"/>
                  </a:lnTo>
                  <a:lnTo>
                    <a:pt x="166243" y="231648"/>
                  </a:lnTo>
                  <a:lnTo>
                    <a:pt x="168529" y="231267"/>
                  </a:lnTo>
                  <a:lnTo>
                    <a:pt x="179832" y="210312"/>
                  </a:lnTo>
                  <a:close/>
                </a:path>
                <a:path w="332740" h="238125">
                  <a:moveTo>
                    <a:pt x="231648" y="15367"/>
                  </a:moveTo>
                  <a:lnTo>
                    <a:pt x="210439" y="0"/>
                  </a:lnTo>
                  <a:lnTo>
                    <a:pt x="206502" y="254"/>
                  </a:lnTo>
                  <a:lnTo>
                    <a:pt x="188976" y="15367"/>
                  </a:lnTo>
                  <a:lnTo>
                    <a:pt x="189357" y="18034"/>
                  </a:lnTo>
                  <a:lnTo>
                    <a:pt x="210439" y="30480"/>
                  </a:lnTo>
                  <a:lnTo>
                    <a:pt x="214122" y="30226"/>
                  </a:lnTo>
                  <a:lnTo>
                    <a:pt x="231648" y="15367"/>
                  </a:lnTo>
                  <a:close/>
                </a:path>
                <a:path w="332740" h="238125">
                  <a:moveTo>
                    <a:pt x="268224" y="216408"/>
                  </a:moveTo>
                  <a:lnTo>
                    <a:pt x="252857" y="195072"/>
                  </a:lnTo>
                  <a:lnTo>
                    <a:pt x="250317" y="195326"/>
                  </a:lnTo>
                  <a:lnTo>
                    <a:pt x="237744" y="216408"/>
                  </a:lnTo>
                  <a:lnTo>
                    <a:pt x="237871" y="220218"/>
                  </a:lnTo>
                  <a:lnTo>
                    <a:pt x="252857" y="237744"/>
                  </a:lnTo>
                  <a:lnTo>
                    <a:pt x="255778" y="237363"/>
                  </a:lnTo>
                  <a:lnTo>
                    <a:pt x="268224" y="216408"/>
                  </a:lnTo>
                  <a:close/>
                </a:path>
                <a:path w="332740" h="238125">
                  <a:moveTo>
                    <a:pt x="268224" y="137160"/>
                  </a:moveTo>
                  <a:lnTo>
                    <a:pt x="252857" y="115824"/>
                  </a:lnTo>
                  <a:lnTo>
                    <a:pt x="250317" y="116078"/>
                  </a:lnTo>
                  <a:lnTo>
                    <a:pt x="237744" y="137160"/>
                  </a:lnTo>
                  <a:lnTo>
                    <a:pt x="237871" y="141097"/>
                  </a:lnTo>
                  <a:lnTo>
                    <a:pt x="252857" y="158496"/>
                  </a:lnTo>
                  <a:lnTo>
                    <a:pt x="255778" y="158242"/>
                  </a:lnTo>
                  <a:lnTo>
                    <a:pt x="268224" y="137160"/>
                  </a:lnTo>
                  <a:close/>
                </a:path>
                <a:path w="332740" h="238125">
                  <a:moveTo>
                    <a:pt x="332232" y="173736"/>
                  </a:moveTo>
                  <a:lnTo>
                    <a:pt x="316992" y="152400"/>
                  </a:lnTo>
                  <a:lnTo>
                    <a:pt x="314198" y="152781"/>
                  </a:lnTo>
                  <a:lnTo>
                    <a:pt x="301752" y="173736"/>
                  </a:lnTo>
                  <a:lnTo>
                    <a:pt x="302133" y="177546"/>
                  </a:lnTo>
                  <a:lnTo>
                    <a:pt x="316992" y="195072"/>
                  </a:lnTo>
                  <a:lnTo>
                    <a:pt x="319786" y="194691"/>
                  </a:lnTo>
                  <a:lnTo>
                    <a:pt x="332232" y="173736"/>
                  </a:lnTo>
                  <a:close/>
                </a:path>
                <a:path w="332740" h="238125">
                  <a:moveTo>
                    <a:pt x="332232" y="94488"/>
                  </a:moveTo>
                  <a:lnTo>
                    <a:pt x="316992" y="73152"/>
                  </a:lnTo>
                  <a:lnTo>
                    <a:pt x="314198" y="73533"/>
                  </a:lnTo>
                  <a:lnTo>
                    <a:pt x="301752" y="94488"/>
                  </a:lnTo>
                  <a:lnTo>
                    <a:pt x="302133" y="98298"/>
                  </a:lnTo>
                  <a:lnTo>
                    <a:pt x="316992" y="115824"/>
                  </a:lnTo>
                  <a:lnTo>
                    <a:pt x="319786" y="115570"/>
                  </a:lnTo>
                  <a:lnTo>
                    <a:pt x="332232" y="94488"/>
                  </a:lnTo>
                  <a:close/>
                </a:path>
              </a:pathLst>
            </a:custGeom>
            <a:solidFill>
              <a:srgbClr val="FFFFFF"/>
            </a:solidFill>
          </p:spPr>
          <p:txBody>
            <a:bodyPr wrap="square" lIns="0" tIns="0" rIns="0" bIns="0" rtlCol="0"/>
            <a:lstStyle/>
            <a:p>
              <a:endParaRPr/>
            </a:p>
          </p:txBody>
        </p:sp>
      </p:grpSp>
      <p:sp>
        <p:nvSpPr>
          <p:cNvPr id="59" name="object 59"/>
          <p:cNvSpPr txBox="1">
            <a:spLocks noGrp="1"/>
          </p:cNvSpPr>
          <p:nvPr>
            <p:ph sz="half" idx="3"/>
          </p:nvPr>
        </p:nvSpPr>
        <p:spPr>
          <a:xfrm>
            <a:off x="7177875" y="1165965"/>
            <a:ext cx="3921379" cy="6084358"/>
          </a:xfrm>
          <a:prstGeom prst="rect">
            <a:avLst/>
          </a:prstGeom>
        </p:spPr>
        <p:txBody>
          <a:bodyPr vert="horz" wrap="square" lIns="0" tIns="122555" rIns="0" bIns="0" rtlCol="0">
            <a:spAutoFit/>
          </a:bodyPr>
          <a:lstStyle/>
          <a:p>
            <a:pPr marR="5715" algn="r">
              <a:lnSpc>
                <a:spcPct val="100000"/>
              </a:lnSpc>
              <a:spcBef>
                <a:spcPts val="965"/>
              </a:spcBef>
            </a:pPr>
            <a:r>
              <a:rPr dirty="0"/>
              <a:t>Hobbies</a:t>
            </a:r>
            <a:r>
              <a:rPr lang="en-US" dirty="0"/>
              <a:t> &amp; Personal Traits</a:t>
            </a:r>
          </a:p>
          <a:p>
            <a:pPr marR="5715" algn="ctr">
              <a:lnSpc>
                <a:spcPct val="100000"/>
              </a:lnSpc>
              <a:spcBef>
                <a:spcPts val="965"/>
              </a:spcBef>
            </a:pPr>
            <a:endParaRPr dirty="0"/>
          </a:p>
          <a:p>
            <a:pPr marR="5080" algn="l">
              <a:spcBef>
                <a:spcPts val="550"/>
              </a:spcBef>
            </a:pPr>
            <a:r>
              <a:rPr lang="en-US" sz="1200" b="0" dirty="0"/>
              <a:t>Team player with ability to establish and nurture supportive and operative relationships with Managers &amp; peers.</a:t>
            </a:r>
            <a:r>
              <a:rPr lang="en-US" sz="1200" dirty="0"/>
              <a:t> </a:t>
            </a:r>
          </a:p>
          <a:p>
            <a:pPr marR="5080" algn="l">
              <a:spcBef>
                <a:spcPts val="550"/>
              </a:spcBef>
            </a:pPr>
            <a:br>
              <a:rPr lang="en-US" sz="1200" dirty="0"/>
            </a:br>
            <a:r>
              <a:rPr lang="en-US" sz="1200" dirty="0"/>
              <a:t> </a:t>
            </a:r>
            <a:r>
              <a:rPr lang="en-US" sz="1200" b="0" dirty="0"/>
              <a:t>Excellent interpersonal and communication skills.</a:t>
            </a:r>
          </a:p>
          <a:p>
            <a:pPr marR="5080" algn="l">
              <a:spcBef>
                <a:spcPts val="550"/>
              </a:spcBef>
            </a:pPr>
            <a:br>
              <a:rPr lang="en-US" sz="1200" b="0" dirty="0"/>
            </a:br>
            <a:r>
              <a:rPr lang="en-US" sz="1200" b="0" dirty="0"/>
              <a:t>Adapt to environments very quickly.</a:t>
            </a:r>
          </a:p>
          <a:p>
            <a:pPr marR="5080" algn="l">
              <a:spcBef>
                <a:spcPts val="550"/>
              </a:spcBef>
            </a:pPr>
            <a:br>
              <a:rPr lang="en-US" sz="1200" b="0" dirty="0"/>
            </a:br>
            <a:r>
              <a:rPr lang="en-US" sz="1200" b="0" dirty="0"/>
              <a:t>Research &amp; study on advancing IT technologies.</a:t>
            </a:r>
          </a:p>
          <a:p>
            <a:pPr marR="5080" algn="l">
              <a:spcBef>
                <a:spcPts val="550"/>
              </a:spcBef>
            </a:pPr>
            <a:br>
              <a:rPr lang="en-US" sz="1200" b="0" dirty="0"/>
            </a:br>
            <a:r>
              <a:rPr lang="en-US" sz="1200" b="0" dirty="0"/>
              <a:t>Ability to troubleshoot issues related to IT components and services</a:t>
            </a:r>
            <a:r>
              <a:rPr lang="en-US" sz="1200" dirty="0"/>
              <a:t> </a:t>
            </a:r>
            <a:br>
              <a:rPr lang="en-US" sz="1200" dirty="0"/>
            </a:br>
            <a:r>
              <a:rPr lang="en-US" sz="1200" dirty="0"/>
              <a:t>	</a:t>
            </a:r>
            <a:r>
              <a:rPr sz="1200" b="0" dirty="0">
                <a:solidFill>
                  <a:srgbClr val="2C2C2C"/>
                </a:solidFill>
                <a:latin typeface="Arial"/>
                <a:cs typeface="Arial"/>
              </a:rPr>
              <a:t>.</a:t>
            </a:r>
            <a:endParaRPr lang="en-US" spc="-10" dirty="0"/>
          </a:p>
          <a:p>
            <a:pPr marR="8255" algn="r">
              <a:lnSpc>
                <a:spcPct val="100000"/>
              </a:lnSpc>
              <a:spcBef>
                <a:spcPts val="590"/>
              </a:spcBef>
            </a:pPr>
            <a:r>
              <a:rPr spc="-10" dirty="0"/>
              <a:t>W</a:t>
            </a:r>
            <a:r>
              <a:rPr spc="10" dirty="0"/>
              <a:t>o</a:t>
            </a:r>
            <a:r>
              <a:rPr spc="-5" dirty="0"/>
              <a:t>r</a:t>
            </a:r>
            <a:r>
              <a:rPr spc="5" dirty="0"/>
              <a:t>k</a:t>
            </a:r>
            <a:r>
              <a:rPr spc="-30" dirty="0"/>
              <a:t> </a:t>
            </a:r>
            <a:r>
              <a:rPr spc="-5" dirty="0"/>
              <a:t>Ex</a:t>
            </a:r>
            <a:r>
              <a:rPr spc="5" dirty="0"/>
              <a:t>p</a:t>
            </a:r>
            <a:r>
              <a:rPr spc="-10" dirty="0"/>
              <a:t>e</a:t>
            </a:r>
            <a:r>
              <a:rPr dirty="0"/>
              <a:t>r</a:t>
            </a:r>
            <a:r>
              <a:rPr spc="5" dirty="0"/>
              <a:t>i</a:t>
            </a:r>
            <a:r>
              <a:rPr spc="-10" dirty="0"/>
              <a:t>e</a:t>
            </a:r>
            <a:r>
              <a:rPr dirty="0"/>
              <a:t>n</a:t>
            </a:r>
            <a:r>
              <a:rPr spc="5" dirty="0"/>
              <a:t>c</a:t>
            </a:r>
            <a:r>
              <a:rPr dirty="0"/>
              <a:t>e</a:t>
            </a:r>
            <a:endParaRPr lang="en-US" dirty="0"/>
          </a:p>
          <a:p>
            <a:pPr marR="5080" algn="l">
              <a:lnSpc>
                <a:spcPts val="1200"/>
              </a:lnSpc>
              <a:spcBef>
                <a:spcPts val="550"/>
              </a:spcBef>
            </a:pPr>
            <a:r>
              <a:rPr lang="en-US" sz="1200" b="0" dirty="0"/>
              <a:t>Systems Engineer – Platform OS(May 2019 – March 2021) Pearson Lanka (</a:t>
            </a:r>
            <a:r>
              <a:rPr lang="en-US" sz="1200" b="0" dirty="0" err="1"/>
              <a:t>pvt</a:t>
            </a:r>
            <a:r>
              <a:rPr lang="en-US" sz="1200" b="0" dirty="0"/>
              <a:t>) ltd</a:t>
            </a:r>
          </a:p>
          <a:p>
            <a:pPr marR="5080" algn="l">
              <a:lnSpc>
                <a:spcPts val="1200"/>
              </a:lnSpc>
              <a:spcBef>
                <a:spcPts val="550"/>
              </a:spcBef>
            </a:pPr>
            <a:br>
              <a:rPr lang="en-US" sz="1200" b="0" dirty="0"/>
            </a:br>
            <a:r>
              <a:rPr lang="en-US" sz="1200" b="0" dirty="0"/>
              <a:t>Implementation Engineer (February 2017 – May 2019) </a:t>
            </a:r>
            <a:r>
              <a:rPr lang="en-US" sz="1200" b="0" dirty="0" err="1"/>
              <a:t>Wavenet</a:t>
            </a:r>
            <a:r>
              <a:rPr lang="en-US" sz="1200" b="0" dirty="0"/>
              <a:t> Solutions (</a:t>
            </a:r>
            <a:r>
              <a:rPr lang="en-US" sz="1200" b="0" dirty="0" err="1"/>
              <a:t>pvt</a:t>
            </a:r>
            <a:r>
              <a:rPr lang="en-US" sz="1200" b="0" dirty="0"/>
              <a:t>) ltd.</a:t>
            </a:r>
          </a:p>
          <a:p>
            <a:pPr marR="5080" algn="l">
              <a:lnSpc>
                <a:spcPts val="1200"/>
              </a:lnSpc>
              <a:spcBef>
                <a:spcPts val="550"/>
              </a:spcBef>
            </a:pPr>
            <a:endParaRPr lang="en-US" sz="1200" b="0" dirty="0"/>
          </a:p>
          <a:p>
            <a:pPr marR="5080" algn="l">
              <a:lnSpc>
                <a:spcPts val="1200"/>
              </a:lnSpc>
              <a:spcBef>
                <a:spcPts val="550"/>
              </a:spcBef>
            </a:pPr>
            <a:r>
              <a:rPr lang="en-US" sz="1200" b="0" dirty="0"/>
              <a:t>Technical support analyst (</a:t>
            </a:r>
            <a:r>
              <a:rPr lang="en-US" sz="1200" b="0" dirty="0" err="1"/>
              <a:t>june</a:t>
            </a:r>
            <a:r>
              <a:rPr lang="en-US" sz="1200" b="0" dirty="0"/>
              <a:t> 2016 – </a:t>
            </a:r>
            <a:r>
              <a:rPr lang="en-US" sz="1200" b="0" dirty="0" err="1"/>
              <a:t>january</a:t>
            </a:r>
            <a:r>
              <a:rPr lang="en-US" sz="1200" b="0" dirty="0"/>
              <a:t> 2017)</a:t>
            </a:r>
            <a:br>
              <a:rPr lang="en-US" sz="1200" b="0" dirty="0"/>
            </a:br>
            <a:r>
              <a:rPr lang="en-US" sz="1200" b="0" dirty="0" err="1"/>
              <a:t>paycorp</a:t>
            </a:r>
            <a:r>
              <a:rPr lang="en-US" sz="1200" b="0" dirty="0"/>
              <a:t> international (</a:t>
            </a:r>
            <a:r>
              <a:rPr lang="en-US" sz="1200" b="0" dirty="0" err="1"/>
              <a:t>pvt</a:t>
            </a:r>
            <a:r>
              <a:rPr lang="en-US" sz="1200" b="0" dirty="0"/>
              <a:t>) ltd </a:t>
            </a:r>
            <a:br>
              <a:rPr lang="en-US" sz="1200" dirty="0"/>
            </a:br>
            <a:endParaRPr lang="en-US" sz="1200" b="0" dirty="0"/>
          </a:p>
          <a:p>
            <a:pPr marR="5080" algn="l">
              <a:lnSpc>
                <a:spcPts val="1200"/>
              </a:lnSpc>
              <a:spcBef>
                <a:spcPts val="550"/>
              </a:spcBef>
            </a:pPr>
            <a:br>
              <a:rPr lang="en-US" sz="1200" b="0" dirty="0"/>
            </a:br>
            <a:r>
              <a:rPr sz="1200" b="0" dirty="0"/>
              <a:t>.</a:t>
            </a:r>
          </a:p>
        </p:txBody>
      </p:sp>
      <p:sp>
        <p:nvSpPr>
          <p:cNvPr id="88" name="object 88"/>
          <p:cNvSpPr/>
          <p:nvPr/>
        </p:nvSpPr>
        <p:spPr>
          <a:xfrm flipH="1">
            <a:off x="6096000" y="2496312"/>
            <a:ext cx="51816" cy="3719449"/>
          </a:xfrm>
          <a:custGeom>
            <a:avLst/>
            <a:gdLst/>
            <a:ahLst/>
            <a:cxnLst/>
            <a:rect l="l" t="t" r="r" b="b"/>
            <a:pathLst>
              <a:path h="2750185">
                <a:moveTo>
                  <a:pt x="0" y="0"/>
                </a:moveTo>
                <a:lnTo>
                  <a:pt x="0" y="2749969"/>
                </a:lnTo>
              </a:path>
            </a:pathLst>
          </a:custGeom>
          <a:ln w="6096">
            <a:solidFill>
              <a:srgbClr val="606060"/>
            </a:solidFill>
          </a:ln>
        </p:spPr>
        <p:txBody>
          <a:bodyPr wrap="square" lIns="0" tIns="0" rIns="0" bIns="0" rtlCol="0"/>
          <a:lstStyle/>
          <a:p>
            <a:endParaRPr/>
          </a:p>
        </p:txBody>
      </p:sp>
      <p:sp>
        <p:nvSpPr>
          <p:cNvPr id="89" name="object 89"/>
          <p:cNvSpPr txBox="1"/>
          <p:nvPr/>
        </p:nvSpPr>
        <p:spPr>
          <a:xfrm>
            <a:off x="280822" y="229615"/>
            <a:ext cx="110489"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4</a:t>
            </a:r>
            <a:endParaRPr sz="1200">
              <a:latin typeface="Arial"/>
              <a:cs typeface="Arial"/>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690" y="576729"/>
            <a:ext cx="1702435" cy="15722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1340689" y="1494061"/>
            <a:ext cx="3937296" cy="2336537"/>
          </a:xfrm>
          <a:prstGeom prst="rect">
            <a:avLst/>
          </a:prstGeom>
          <a:noFill/>
        </p:spPr>
        <p:txBody>
          <a:bodyPr wrap="none" rtlCol="0">
            <a:spAutoFit/>
          </a:bodyPr>
          <a:lstStyle/>
          <a:p>
            <a:pPr marL="12700" lvl="0">
              <a:spcBef>
                <a:spcPts val="105"/>
              </a:spcBef>
            </a:pPr>
            <a:r>
              <a:rPr lang="en-US" sz="1600" b="1" kern="0" dirty="0">
                <a:solidFill>
                  <a:prstClr val="black"/>
                </a:solidFill>
                <a:latin typeface="Georgia"/>
              </a:rPr>
              <a:t>Personal</a:t>
            </a:r>
            <a:r>
              <a:rPr lang="en-US" sz="1600" b="1" kern="0" spc="-55" dirty="0">
                <a:solidFill>
                  <a:prstClr val="black"/>
                </a:solidFill>
                <a:latin typeface="Georgia"/>
              </a:rPr>
              <a:t> </a:t>
            </a:r>
            <a:r>
              <a:rPr lang="en-US" sz="1600" b="1" kern="0" dirty="0">
                <a:solidFill>
                  <a:prstClr val="black"/>
                </a:solidFill>
                <a:latin typeface="Georgia"/>
              </a:rPr>
              <a:t>Profile</a:t>
            </a:r>
          </a:p>
          <a:p>
            <a:pPr marL="12700" lvl="0">
              <a:spcBef>
                <a:spcPts val="105"/>
              </a:spcBef>
            </a:pPr>
            <a:endParaRPr lang="en-US" sz="1600" b="1" kern="0" dirty="0">
              <a:solidFill>
                <a:prstClr val="black"/>
              </a:solidFill>
              <a:latin typeface="Georgia"/>
            </a:endParaRPr>
          </a:p>
          <a:p>
            <a:pPr marL="12700" lvl="0">
              <a:lnSpc>
                <a:spcPct val="150000"/>
              </a:lnSpc>
              <a:spcBef>
                <a:spcPts val="105"/>
              </a:spcBef>
            </a:pPr>
            <a:r>
              <a:rPr lang="en-US" sz="1200" kern="0" dirty="0">
                <a:solidFill>
                  <a:prstClr val="black"/>
                </a:solidFill>
                <a:latin typeface="Georgia"/>
              </a:rPr>
              <a:t>Full Name 		: </a:t>
            </a:r>
            <a:r>
              <a:rPr lang="en-US" sz="1200" kern="0" dirty="0" err="1">
                <a:solidFill>
                  <a:prstClr val="black"/>
                </a:solidFill>
                <a:latin typeface="Georgia"/>
              </a:rPr>
              <a:t>Lahiru</a:t>
            </a:r>
            <a:r>
              <a:rPr lang="en-US" sz="1200" kern="0" dirty="0">
                <a:solidFill>
                  <a:prstClr val="black"/>
                </a:solidFill>
                <a:latin typeface="Georgia"/>
              </a:rPr>
              <a:t> </a:t>
            </a:r>
            <a:r>
              <a:rPr lang="en-US" sz="1200" kern="0" dirty="0" err="1">
                <a:solidFill>
                  <a:prstClr val="black"/>
                </a:solidFill>
                <a:latin typeface="Georgia"/>
              </a:rPr>
              <a:t>Hemanga</a:t>
            </a:r>
            <a:r>
              <a:rPr lang="en-US" sz="1200" kern="0" dirty="0">
                <a:solidFill>
                  <a:prstClr val="black"/>
                </a:solidFill>
                <a:latin typeface="Georgia"/>
              </a:rPr>
              <a:t> </a:t>
            </a:r>
            <a:r>
              <a:rPr lang="en-US" sz="1200" kern="0" dirty="0" err="1">
                <a:solidFill>
                  <a:prstClr val="black"/>
                </a:solidFill>
                <a:latin typeface="Georgia"/>
              </a:rPr>
              <a:t>Malavige</a:t>
            </a:r>
            <a:endParaRPr lang="en-US" sz="1200" kern="0" dirty="0">
              <a:solidFill>
                <a:prstClr val="black"/>
              </a:solidFill>
              <a:latin typeface="Georgia"/>
            </a:endParaRPr>
          </a:p>
          <a:p>
            <a:pPr marL="12700" lvl="0">
              <a:lnSpc>
                <a:spcPct val="150000"/>
              </a:lnSpc>
              <a:spcBef>
                <a:spcPts val="105"/>
              </a:spcBef>
            </a:pPr>
            <a:r>
              <a:rPr lang="en-US" sz="1200" kern="0" dirty="0">
                <a:solidFill>
                  <a:prstClr val="black"/>
                </a:solidFill>
                <a:latin typeface="Georgia"/>
              </a:rPr>
              <a:t>Nationality 		: Sri Lankan</a:t>
            </a:r>
          </a:p>
          <a:p>
            <a:pPr marL="12700" lvl="0">
              <a:lnSpc>
                <a:spcPct val="150000"/>
              </a:lnSpc>
              <a:spcBef>
                <a:spcPts val="105"/>
              </a:spcBef>
            </a:pPr>
            <a:r>
              <a:rPr lang="en-US" sz="1200" kern="0" dirty="0">
                <a:solidFill>
                  <a:prstClr val="black"/>
                </a:solidFill>
                <a:latin typeface="Georgia"/>
              </a:rPr>
              <a:t>Gender 		: Male</a:t>
            </a:r>
          </a:p>
          <a:p>
            <a:pPr marL="12700" lvl="0">
              <a:lnSpc>
                <a:spcPct val="150000"/>
              </a:lnSpc>
              <a:spcBef>
                <a:spcPts val="105"/>
              </a:spcBef>
            </a:pPr>
            <a:r>
              <a:rPr lang="en-US" sz="1200" kern="0" dirty="0">
                <a:solidFill>
                  <a:prstClr val="black"/>
                </a:solidFill>
                <a:latin typeface="Georgia"/>
              </a:rPr>
              <a:t>Date of Birth 	: 26</a:t>
            </a:r>
            <a:r>
              <a:rPr lang="en-US" sz="1200" kern="0" baseline="30000" dirty="0">
                <a:solidFill>
                  <a:prstClr val="black"/>
                </a:solidFill>
                <a:latin typeface="Georgia"/>
              </a:rPr>
              <a:t>th</a:t>
            </a:r>
            <a:r>
              <a:rPr lang="en-US" sz="1200" kern="0" dirty="0">
                <a:solidFill>
                  <a:prstClr val="black"/>
                </a:solidFill>
                <a:latin typeface="Georgia"/>
              </a:rPr>
              <a:t> Aug  1992</a:t>
            </a:r>
          </a:p>
          <a:p>
            <a:pPr marL="12700" lvl="0">
              <a:lnSpc>
                <a:spcPct val="150000"/>
              </a:lnSpc>
              <a:spcBef>
                <a:spcPts val="105"/>
              </a:spcBef>
            </a:pPr>
            <a:r>
              <a:rPr lang="en-US" sz="1200" kern="0" dirty="0">
                <a:solidFill>
                  <a:prstClr val="black"/>
                </a:solidFill>
                <a:latin typeface="Georgia"/>
              </a:rPr>
              <a:t>Civil Status 		: Married</a:t>
            </a:r>
          </a:p>
          <a:p>
            <a:pPr marL="12700" lvl="0">
              <a:lnSpc>
                <a:spcPct val="150000"/>
              </a:lnSpc>
              <a:spcBef>
                <a:spcPts val="105"/>
              </a:spcBef>
            </a:pPr>
            <a:r>
              <a:rPr lang="en-US" sz="1200" kern="0" dirty="0">
                <a:solidFill>
                  <a:prstClr val="black"/>
                </a:solidFill>
                <a:latin typeface="Georgia"/>
              </a:rPr>
              <a:t>School Attended 	: Royal College, Colombo 07</a:t>
            </a:r>
          </a:p>
        </p:txBody>
      </p:sp>
      <p:sp>
        <p:nvSpPr>
          <p:cNvPr id="95" name="TextBox 94"/>
          <p:cNvSpPr txBox="1"/>
          <p:nvPr/>
        </p:nvSpPr>
        <p:spPr>
          <a:xfrm>
            <a:off x="1387094" y="4098831"/>
            <a:ext cx="4517136" cy="3062377"/>
          </a:xfrm>
          <a:prstGeom prst="rect">
            <a:avLst/>
          </a:prstGeom>
          <a:noFill/>
        </p:spPr>
        <p:txBody>
          <a:bodyPr wrap="square" rtlCol="0">
            <a:spAutoFit/>
          </a:bodyPr>
          <a:lstStyle/>
          <a:p>
            <a:pPr marL="12700" lvl="0">
              <a:spcBef>
                <a:spcPts val="105"/>
              </a:spcBef>
            </a:pPr>
            <a:r>
              <a:rPr lang="en-US" sz="1600" b="1" kern="0" dirty="0">
                <a:solidFill>
                  <a:prstClr val="black"/>
                </a:solidFill>
                <a:latin typeface="Georgia"/>
              </a:rPr>
              <a:t>Education</a:t>
            </a:r>
          </a:p>
          <a:p>
            <a:pPr marL="12700" lvl="0">
              <a:spcBef>
                <a:spcPts val="105"/>
              </a:spcBef>
            </a:pPr>
            <a:endParaRPr lang="en-US" sz="1600" b="1" kern="0" dirty="0">
              <a:solidFill>
                <a:prstClr val="black"/>
              </a:solidFill>
              <a:latin typeface="Georgia"/>
            </a:endParaRPr>
          </a:p>
          <a:p>
            <a:pPr marL="12700" lvl="0">
              <a:spcBef>
                <a:spcPts val="105"/>
              </a:spcBef>
            </a:pPr>
            <a:r>
              <a:rPr lang="en-US" sz="1200" b="1" dirty="0"/>
              <a:t>Master of information security</a:t>
            </a:r>
          </a:p>
          <a:p>
            <a:pPr marL="12700" lvl="0">
              <a:spcBef>
                <a:spcPts val="105"/>
              </a:spcBef>
            </a:pPr>
            <a:r>
              <a:rPr lang="en-US" sz="1200" dirty="0"/>
              <a:t>University of </a:t>
            </a:r>
            <a:r>
              <a:rPr lang="en-US" sz="1200" dirty="0" err="1"/>
              <a:t>colombo</a:t>
            </a:r>
            <a:r>
              <a:rPr lang="en-US" sz="1200" dirty="0"/>
              <a:t> school of computing </a:t>
            </a:r>
            <a:br>
              <a:rPr lang="en-US" sz="1200" dirty="0"/>
            </a:br>
            <a:endParaRPr lang="en-US" sz="1200" dirty="0"/>
          </a:p>
          <a:p>
            <a:pPr marL="12700" lvl="0">
              <a:spcBef>
                <a:spcPts val="105"/>
              </a:spcBef>
            </a:pPr>
            <a:r>
              <a:rPr lang="en-US" sz="1200" b="1" dirty="0"/>
              <a:t>BSC IN IT (HONS) SPECIALIZED IN COMPUTER SYSTEMS AND NETWORKING</a:t>
            </a:r>
            <a:r>
              <a:rPr lang="en-US" sz="1200" dirty="0"/>
              <a:t> </a:t>
            </a:r>
            <a:br>
              <a:rPr lang="en-US" sz="1200" dirty="0"/>
            </a:br>
            <a:r>
              <a:rPr lang="en-US" sz="1200" dirty="0" err="1"/>
              <a:t>sri</a:t>
            </a:r>
            <a:r>
              <a:rPr lang="en-US" sz="1200" dirty="0"/>
              <a:t> </a:t>
            </a:r>
            <a:r>
              <a:rPr lang="en-US" sz="1200" dirty="0" err="1"/>
              <a:t>lankan</a:t>
            </a:r>
            <a:r>
              <a:rPr lang="en-US" sz="1200" dirty="0"/>
              <a:t> institute of information technology </a:t>
            </a:r>
            <a:br>
              <a:rPr lang="en-US" sz="1200" dirty="0"/>
            </a:br>
            <a:endParaRPr lang="en-US" sz="1200" dirty="0"/>
          </a:p>
          <a:p>
            <a:pPr marL="12700" lvl="0">
              <a:spcBef>
                <a:spcPts val="105"/>
              </a:spcBef>
            </a:pPr>
            <a:r>
              <a:rPr lang="en-US" sz="1200" b="1" dirty="0"/>
              <a:t>RED HAT CERTIFIED ENGINEER</a:t>
            </a:r>
            <a:r>
              <a:rPr lang="en-US" sz="1200" dirty="0"/>
              <a:t> </a:t>
            </a:r>
            <a:br>
              <a:rPr lang="en-US" sz="1200" dirty="0"/>
            </a:br>
            <a:r>
              <a:rPr lang="en-US" sz="1200" dirty="0"/>
              <a:t>certification no. 150-164-481 </a:t>
            </a:r>
            <a:br>
              <a:rPr lang="en-US" sz="1200" dirty="0"/>
            </a:br>
            <a:r>
              <a:rPr lang="en-US" sz="1600" dirty="0"/>
              <a:t> </a:t>
            </a:r>
            <a:br>
              <a:rPr lang="en-US" sz="1600" dirty="0"/>
            </a:br>
            <a:endParaRPr lang="en-US" sz="1600" b="1" kern="0" dirty="0">
              <a:solidFill>
                <a:prstClr val="black"/>
              </a:solidFill>
              <a:latin typeface="Georgia"/>
            </a:endParaRPr>
          </a:p>
          <a:p>
            <a:pPr marL="12700" lvl="0">
              <a:spcBef>
                <a:spcPts val="105"/>
              </a:spcBef>
            </a:pPr>
            <a:endParaRPr lang="en-US" sz="1600" b="1" kern="0" dirty="0">
              <a:solidFill>
                <a:prstClr val="black"/>
              </a:solidFill>
              <a:latin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B65FD3-E382-4BF0-B474-3F2307FAC2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3651" y="1617821"/>
            <a:ext cx="3270884" cy="4736123"/>
          </a:xfrm>
          <a:prstGeom prst="rect">
            <a:avLst/>
          </a:prstGeom>
        </p:spPr>
      </p:pic>
      <p:sp>
        <p:nvSpPr>
          <p:cNvPr id="2" name="Title 1"/>
          <p:cNvSpPr>
            <a:spLocks noGrp="1"/>
          </p:cNvSpPr>
          <p:nvPr>
            <p:ph type="title"/>
          </p:nvPr>
        </p:nvSpPr>
        <p:spPr>
          <a:xfrm>
            <a:off x="1828800" y="304800"/>
            <a:ext cx="8758935" cy="1354217"/>
          </a:xfrm>
        </p:spPr>
        <p:txBody>
          <a:bodyPr/>
          <a:lstStyle/>
          <a:p>
            <a:r>
              <a:rPr lang="en-US" spc="-25" dirty="0">
                <a:solidFill>
                  <a:schemeClr val="tx1"/>
                </a:solidFill>
              </a:rPr>
              <a:t>My Favorite Super Hero</a:t>
            </a:r>
            <a:br>
              <a:rPr lang="en-US" dirty="0">
                <a:solidFill>
                  <a:schemeClr val="tx1"/>
                </a:solidFill>
              </a:rPr>
            </a:br>
            <a:endParaRPr lang="en-US" dirty="0">
              <a:solidFill>
                <a:schemeClr val="tx1"/>
              </a:solidFill>
            </a:endParaRPr>
          </a:p>
        </p:txBody>
      </p:sp>
      <p:sp>
        <p:nvSpPr>
          <p:cNvPr id="3" name="Content Placeholder 2"/>
          <p:cNvSpPr>
            <a:spLocks noGrp="1"/>
          </p:cNvSpPr>
          <p:nvPr>
            <p:ph sz="half" idx="2"/>
          </p:nvPr>
        </p:nvSpPr>
        <p:spPr>
          <a:xfrm>
            <a:off x="762000" y="1371600"/>
            <a:ext cx="10744200" cy="492443"/>
          </a:xfrm>
        </p:spPr>
        <p:txBody>
          <a:bodyPr/>
          <a:lstStyle/>
          <a:p>
            <a:pPr algn="just"/>
            <a:r>
              <a:rPr lang="en-US" b="0" dirty="0"/>
              <a:t>When it comes to Superheroes, it’s not just their strength that matters. What matters is their dedication and contribution to change the world for greater good. Willingness to sacrifice themselves, and give hope to people.</a:t>
            </a:r>
            <a:endParaRPr lang="en-US" dirty="0"/>
          </a:p>
        </p:txBody>
      </p:sp>
      <p:sp>
        <p:nvSpPr>
          <p:cNvPr id="6" name="Content Placeholder 2"/>
          <p:cNvSpPr>
            <a:spLocks noGrp="1"/>
          </p:cNvSpPr>
          <p:nvPr>
            <p:ph idx="4294967295"/>
          </p:nvPr>
        </p:nvSpPr>
        <p:spPr>
          <a:xfrm>
            <a:off x="609600" y="2133600"/>
            <a:ext cx="8825659" cy="4154984"/>
          </a:xfrm>
          <a:prstGeom prst="rect">
            <a:avLst/>
          </a:prstGeom>
        </p:spPr>
        <p:txBody>
          <a:bodyPr/>
          <a:lstStyle/>
          <a:p>
            <a:pPr marL="285750" indent="-285750">
              <a:buFont typeface="Arial" pitchFamily="34" charset="0"/>
              <a:buChar char="•"/>
            </a:pPr>
            <a:r>
              <a:rPr lang="en-US" dirty="0">
                <a:latin typeface="Calibri" panose="020F0502020204030204" pitchFamily="34" charset="0"/>
                <a:cs typeface="Calibri" panose="020F0502020204030204" pitchFamily="34" charset="0"/>
              </a:rPr>
              <a:t>My favorite super hero is Captain America.</a:t>
            </a:r>
          </a:p>
          <a:p>
            <a:pPr marL="285750" indent="-285750">
              <a:buFont typeface="Arial"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itchFamily="34" charset="0"/>
              <a:buChar char="•"/>
            </a:pPr>
            <a:r>
              <a:rPr lang="en-US" dirty="0"/>
              <a:t>He is not amongst the strongest of superheroes, but definitely he is a symbol of hope.</a:t>
            </a:r>
          </a:p>
          <a:p>
            <a:pPr marL="285750" indent="-285750">
              <a:buFont typeface="Arial" pitchFamily="34" charset="0"/>
              <a:buChar char="•"/>
            </a:pPr>
            <a:endParaRPr lang="en-US" dirty="0"/>
          </a:p>
          <a:p>
            <a:pPr marL="285750" indent="-285750">
              <a:buFont typeface="Arial" pitchFamily="34" charset="0"/>
              <a:buChar char="•"/>
            </a:pPr>
            <a:r>
              <a:rPr lang="en-US" dirty="0"/>
              <a:t> He never runs away from his problems or responsibilities.</a:t>
            </a:r>
          </a:p>
          <a:p>
            <a:pPr marL="285750" indent="-285750">
              <a:buFont typeface="Arial" pitchFamily="34" charset="0"/>
              <a:buChar char="•"/>
            </a:pPr>
            <a:endParaRPr lang="en-US" dirty="0"/>
          </a:p>
          <a:p>
            <a:pPr marL="285750" indent="-285750">
              <a:buFont typeface="Arial" pitchFamily="34" charset="0"/>
              <a:buChar char="•"/>
            </a:pPr>
            <a:r>
              <a:rPr lang="en-US" dirty="0"/>
              <a:t>His physical strength came from a Super-Soldier serum, but the bravery, intelligence, hard work and commitment he showed paved the way to become perfection from imperfection. That shows no matter what you are you need to believe in your self and work hard for towards good ambitions and it will be rewarded.</a:t>
            </a:r>
          </a:p>
          <a:p>
            <a:pPr marL="285750" indent="-285750">
              <a:buFont typeface="Arial" pitchFamily="34" charset="0"/>
              <a:buChar char="•"/>
            </a:pPr>
            <a:endParaRPr lang="en-US" dirty="0"/>
          </a:p>
          <a:p>
            <a:pPr marL="285750" indent="-285750">
              <a:buFont typeface="Arial" pitchFamily="34" charset="0"/>
              <a:buChar char="•"/>
            </a:pPr>
            <a:r>
              <a:rPr lang="en-US" dirty="0"/>
              <a:t>He personifies the best of the human spirit; he is the fictional embodiment of the human race as a whole, showing how we are capable of becoming a hero.</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34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162800" y="679704"/>
            <a:ext cx="5029580" cy="6178292"/>
            <a:chOff x="5172455" y="12696"/>
            <a:chExt cx="7019925" cy="6845300"/>
          </a:xfrm>
        </p:grpSpPr>
        <p:pic>
          <p:nvPicPr>
            <p:cNvPr id="3" name="object 3"/>
            <p:cNvPicPr/>
            <p:nvPr/>
          </p:nvPicPr>
          <p:blipFill>
            <a:blip r:embed="rId2" cstate="print"/>
            <a:stretch>
              <a:fillRect/>
            </a:stretch>
          </p:blipFill>
          <p:spPr>
            <a:xfrm>
              <a:off x="5736336" y="679704"/>
              <a:ext cx="6455664" cy="5498592"/>
            </a:xfrm>
            <a:prstGeom prst="rect">
              <a:avLst/>
            </a:prstGeom>
          </p:spPr>
        </p:pic>
        <p:pic>
          <p:nvPicPr>
            <p:cNvPr id="4" name="object 4"/>
            <p:cNvPicPr/>
            <p:nvPr/>
          </p:nvPicPr>
          <p:blipFill>
            <a:blip r:embed="rId3" cstate="print"/>
            <a:stretch>
              <a:fillRect/>
            </a:stretch>
          </p:blipFill>
          <p:spPr>
            <a:xfrm>
              <a:off x="5172455" y="12696"/>
              <a:ext cx="7019544" cy="6845300"/>
            </a:xfrm>
            <a:prstGeom prst="rect">
              <a:avLst/>
            </a:prstGeom>
          </p:spPr>
        </p:pic>
      </p:grpSp>
      <p:grpSp>
        <p:nvGrpSpPr>
          <p:cNvPr id="5" name="object 5"/>
          <p:cNvGrpSpPr/>
          <p:nvPr/>
        </p:nvGrpSpPr>
        <p:grpSpPr>
          <a:xfrm>
            <a:off x="425005" y="0"/>
            <a:ext cx="349568" cy="6858000"/>
            <a:chOff x="425005" y="0"/>
            <a:chExt cx="349568" cy="6858000"/>
          </a:xfrm>
        </p:grpSpPr>
        <p:sp>
          <p:nvSpPr>
            <p:cNvPr id="6" name="object 6"/>
            <p:cNvSpPr/>
            <p:nvPr/>
          </p:nvSpPr>
          <p:spPr>
            <a:xfrm>
              <a:off x="582168" y="0"/>
              <a:ext cx="70485" cy="6858000"/>
            </a:xfrm>
            <a:custGeom>
              <a:avLst/>
              <a:gdLst/>
              <a:ahLst/>
              <a:cxnLst/>
              <a:rect l="l" t="t" r="r" b="b"/>
              <a:pathLst>
                <a:path w="70484" h="6858000">
                  <a:moveTo>
                    <a:pt x="0" y="6857996"/>
                  </a:moveTo>
                  <a:lnTo>
                    <a:pt x="70103" y="6857996"/>
                  </a:lnTo>
                  <a:lnTo>
                    <a:pt x="70103" y="0"/>
                  </a:lnTo>
                  <a:lnTo>
                    <a:pt x="0" y="0"/>
                  </a:lnTo>
                  <a:lnTo>
                    <a:pt x="0" y="6857996"/>
                  </a:lnTo>
                  <a:close/>
                </a:path>
              </a:pathLst>
            </a:custGeom>
            <a:solidFill>
              <a:srgbClr val="F1F1F1"/>
            </a:solidFill>
          </p:spPr>
          <p:txBody>
            <a:bodyPr wrap="square" lIns="0" tIns="0" rIns="0" bIns="0" rtlCol="0"/>
            <a:lstStyle/>
            <a:p>
              <a:endParaRPr/>
            </a:p>
          </p:txBody>
        </p:sp>
        <p:sp>
          <p:nvSpPr>
            <p:cNvPr id="7" name="object 7"/>
            <p:cNvSpPr/>
            <p:nvPr/>
          </p:nvSpPr>
          <p:spPr>
            <a:xfrm>
              <a:off x="460248" y="701040"/>
              <a:ext cx="314325" cy="311150"/>
            </a:xfrm>
            <a:custGeom>
              <a:avLst/>
              <a:gdLst/>
              <a:ahLst/>
              <a:cxnLst/>
              <a:rect l="l" t="t" r="r" b="b"/>
              <a:pathLst>
                <a:path w="314325" h="311150">
                  <a:moveTo>
                    <a:pt x="156972" y="0"/>
                  </a:moveTo>
                  <a:lnTo>
                    <a:pt x="107357" y="7924"/>
                  </a:lnTo>
                  <a:lnTo>
                    <a:pt x="64267" y="29992"/>
                  </a:lnTo>
                  <a:lnTo>
                    <a:pt x="30287" y="63642"/>
                  </a:lnTo>
                  <a:lnTo>
                    <a:pt x="8002" y="106314"/>
                  </a:lnTo>
                  <a:lnTo>
                    <a:pt x="0" y="155448"/>
                  </a:lnTo>
                  <a:lnTo>
                    <a:pt x="8002" y="204581"/>
                  </a:lnTo>
                  <a:lnTo>
                    <a:pt x="30287" y="247253"/>
                  </a:lnTo>
                  <a:lnTo>
                    <a:pt x="64267" y="280903"/>
                  </a:lnTo>
                  <a:lnTo>
                    <a:pt x="107357" y="302971"/>
                  </a:lnTo>
                  <a:lnTo>
                    <a:pt x="156972" y="310896"/>
                  </a:lnTo>
                  <a:lnTo>
                    <a:pt x="206586" y="302971"/>
                  </a:lnTo>
                  <a:lnTo>
                    <a:pt x="249676" y="280903"/>
                  </a:lnTo>
                  <a:lnTo>
                    <a:pt x="283656" y="247253"/>
                  </a:lnTo>
                  <a:lnTo>
                    <a:pt x="305941" y="204581"/>
                  </a:lnTo>
                  <a:lnTo>
                    <a:pt x="313944" y="155448"/>
                  </a:lnTo>
                  <a:lnTo>
                    <a:pt x="305941" y="106314"/>
                  </a:lnTo>
                  <a:lnTo>
                    <a:pt x="283656" y="63642"/>
                  </a:lnTo>
                  <a:lnTo>
                    <a:pt x="249676" y="29992"/>
                  </a:lnTo>
                  <a:lnTo>
                    <a:pt x="206586" y="7924"/>
                  </a:lnTo>
                  <a:lnTo>
                    <a:pt x="156972" y="0"/>
                  </a:lnTo>
                  <a:close/>
                </a:path>
              </a:pathLst>
            </a:custGeom>
            <a:solidFill>
              <a:srgbClr val="0150A2"/>
            </a:solidFill>
          </p:spPr>
          <p:txBody>
            <a:bodyPr wrap="square" lIns="0" tIns="0" rIns="0" bIns="0" rtlCol="0"/>
            <a:lstStyle/>
            <a:p>
              <a:endParaRPr/>
            </a:p>
          </p:txBody>
        </p:sp>
        <p:pic>
          <p:nvPicPr>
            <p:cNvPr id="8" name="object 8"/>
            <p:cNvPicPr/>
            <p:nvPr/>
          </p:nvPicPr>
          <p:blipFill>
            <a:blip r:embed="rId4" cstate="print"/>
            <a:stretch>
              <a:fillRect/>
            </a:stretch>
          </p:blipFill>
          <p:spPr>
            <a:xfrm>
              <a:off x="536448" y="789431"/>
              <a:ext cx="158495" cy="131063"/>
            </a:xfrm>
            <a:prstGeom prst="rect">
              <a:avLst/>
            </a:prstGeom>
          </p:spPr>
        </p:pic>
        <p:sp>
          <p:nvSpPr>
            <p:cNvPr id="9" name="object 9"/>
            <p:cNvSpPr/>
            <p:nvPr/>
          </p:nvSpPr>
          <p:spPr>
            <a:xfrm>
              <a:off x="460248" y="1734311"/>
              <a:ext cx="314325" cy="311150"/>
            </a:xfrm>
            <a:custGeom>
              <a:avLst/>
              <a:gdLst/>
              <a:ahLst/>
              <a:cxnLst/>
              <a:rect l="l" t="t" r="r" b="b"/>
              <a:pathLst>
                <a:path w="314325" h="311150">
                  <a:moveTo>
                    <a:pt x="156972" y="0"/>
                  </a:moveTo>
                  <a:lnTo>
                    <a:pt x="107357" y="7924"/>
                  </a:lnTo>
                  <a:lnTo>
                    <a:pt x="64267" y="29992"/>
                  </a:lnTo>
                  <a:lnTo>
                    <a:pt x="30287" y="63642"/>
                  </a:lnTo>
                  <a:lnTo>
                    <a:pt x="8002" y="106314"/>
                  </a:lnTo>
                  <a:lnTo>
                    <a:pt x="0" y="155448"/>
                  </a:lnTo>
                  <a:lnTo>
                    <a:pt x="8002" y="204581"/>
                  </a:lnTo>
                  <a:lnTo>
                    <a:pt x="30287" y="247253"/>
                  </a:lnTo>
                  <a:lnTo>
                    <a:pt x="64267" y="280903"/>
                  </a:lnTo>
                  <a:lnTo>
                    <a:pt x="107357" y="302971"/>
                  </a:lnTo>
                  <a:lnTo>
                    <a:pt x="156972" y="310896"/>
                  </a:lnTo>
                  <a:lnTo>
                    <a:pt x="206586" y="302971"/>
                  </a:lnTo>
                  <a:lnTo>
                    <a:pt x="249676" y="280903"/>
                  </a:lnTo>
                  <a:lnTo>
                    <a:pt x="283656" y="247253"/>
                  </a:lnTo>
                  <a:lnTo>
                    <a:pt x="305941" y="204581"/>
                  </a:lnTo>
                  <a:lnTo>
                    <a:pt x="313944" y="155448"/>
                  </a:lnTo>
                  <a:lnTo>
                    <a:pt x="305941" y="106314"/>
                  </a:lnTo>
                  <a:lnTo>
                    <a:pt x="283656" y="63642"/>
                  </a:lnTo>
                  <a:lnTo>
                    <a:pt x="249676" y="29992"/>
                  </a:lnTo>
                  <a:lnTo>
                    <a:pt x="206586" y="7924"/>
                  </a:lnTo>
                  <a:lnTo>
                    <a:pt x="156972" y="0"/>
                  </a:lnTo>
                  <a:close/>
                </a:path>
              </a:pathLst>
            </a:custGeom>
            <a:solidFill>
              <a:srgbClr val="039FDB"/>
            </a:solidFill>
          </p:spPr>
          <p:txBody>
            <a:bodyPr wrap="square" lIns="0" tIns="0" rIns="0" bIns="0" rtlCol="0"/>
            <a:lstStyle/>
            <a:p>
              <a:endParaRPr/>
            </a:p>
          </p:txBody>
        </p:sp>
        <p:pic>
          <p:nvPicPr>
            <p:cNvPr id="10" name="object 10"/>
            <p:cNvPicPr/>
            <p:nvPr/>
          </p:nvPicPr>
          <p:blipFill>
            <a:blip r:embed="rId5" cstate="print"/>
            <a:stretch>
              <a:fillRect/>
            </a:stretch>
          </p:blipFill>
          <p:spPr>
            <a:xfrm>
              <a:off x="536448" y="1825751"/>
              <a:ext cx="158495" cy="131063"/>
            </a:xfrm>
            <a:prstGeom prst="rect">
              <a:avLst/>
            </a:prstGeom>
          </p:spPr>
        </p:pic>
        <p:sp>
          <p:nvSpPr>
            <p:cNvPr id="13" name="object 13"/>
            <p:cNvSpPr/>
            <p:nvPr/>
          </p:nvSpPr>
          <p:spPr>
            <a:xfrm>
              <a:off x="425005" y="3787265"/>
              <a:ext cx="314325" cy="311150"/>
            </a:xfrm>
            <a:custGeom>
              <a:avLst/>
              <a:gdLst/>
              <a:ahLst/>
              <a:cxnLst/>
              <a:rect l="l" t="t" r="r" b="b"/>
              <a:pathLst>
                <a:path w="314325" h="311150">
                  <a:moveTo>
                    <a:pt x="156972" y="0"/>
                  </a:moveTo>
                  <a:lnTo>
                    <a:pt x="107357" y="7924"/>
                  </a:lnTo>
                  <a:lnTo>
                    <a:pt x="64267" y="29992"/>
                  </a:lnTo>
                  <a:lnTo>
                    <a:pt x="30287" y="63642"/>
                  </a:lnTo>
                  <a:lnTo>
                    <a:pt x="8002" y="106314"/>
                  </a:lnTo>
                  <a:lnTo>
                    <a:pt x="0" y="155448"/>
                  </a:lnTo>
                  <a:lnTo>
                    <a:pt x="8002" y="204581"/>
                  </a:lnTo>
                  <a:lnTo>
                    <a:pt x="30287" y="247253"/>
                  </a:lnTo>
                  <a:lnTo>
                    <a:pt x="64267" y="280903"/>
                  </a:lnTo>
                  <a:lnTo>
                    <a:pt x="107357" y="302971"/>
                  </a:lnTo>
                  <a:lnTo>
                    <a:pt x="156972" y="310896"/>
                  </a:lnTo>
                  <a:lnTo>
                    <a:pt x="206586" y="302971"/>
                  </a:lnTo>
                  <a:lnTo>
                    <a:pt x="249676" y="280903"/>
                  </a:lnTo>
                  <a:lnTo>
                    <a:pt x="283656" y="247253"/>
                  </a:lnTo>
                  <a:lnTo>
                    <a:pt x="305941" y="204581"/>
                  </a:lnTo>
                  <a:lnTo>
                    <a:pt x="313944" y="155448"/>
                  </a:lnTo>
                  <a:lnTo>
                    <a:pt x="305941" y="106314"/>
                  </a:lnTo>
                  <a:lnTo>
                    <a:pt x="283656" y="63642"/>
                  </a:lnTo>
                  <a:lnTo>
                    <a:pt x="249676" y="29992"/>
                  </a:lnTo>
                  <a:lnTo>
                    <a:pt x="206586" y="7924"/>
                  </a:lnTo>
                  <a:lnTo>
                    <a:pt x="156972" y="0"/>
                  </a:lnTo>
                  <a:close/>
                </a:path>
              </a:pathLst>
            </a:custGeom>
            <a:solidFill>
              <a:srgbClr val="00D197"/>
            </a:solidFill>
          </p:spPr>
          <p:txBody>
            <a:bodyPr wrap="square" lIns="0" tIns="0" rIns="0" bIns="0" rtlCol="0"/>
            <a:lstStyle/>
            <a:p>
              <a:endParaRPr/>
            </a:p>
          </p:txBody>
        </p:sp>
        <p:sp>
          <p:nvSpPr>
            <p:cNvPr id="15" name="object 15"/>
            <p:cNvSpPr/>
            <p:nvPr/>
          </p:nvSpPr>
          <p:spPr>
            <a:xfrm>
              <a:off x="442341" y="5509604"/>
              <a:ext cx="314325" cy="314325"/>
            </a:xfrm>
            <a:custGeom>
              <a:avLst/>
              <a:gdLst/>
              <a:ahLst/>
              <a:cxnLst/>
              <a:rect l="l" t="t" r="r" b="b"/>
              <a:pathLst>
                <a:path w="314325" h="314325">
                  <a:moveTo>
                    <a:pt x="156972" y="0"/>
                  </a:moveTo>
                  <a:lnTo>
                    <a:pt x="107357" y="7997"/>
                  </a:lnTo>
                  <a:lnTo>
                    <a:pt x="64267" y="30272"/>
                  </a:lnTo>
                  <a:lnTo>
                    <a:pt x="30287" y="64245"/>
                  </a:lnTo>
                  <a:lnTo>
                    <a:pt x="8002" y="107338"/>
                  </a:lnTo>
                  <a:lnTo>
                    <a:pt x="0" y="156972"/>
                  </a:lnTo>
                  <a:lnTo>
                    <a:pt x="8002" y="206605"/>
                  </a:lnTo>
                  <a:lnTo>
                    <a:pt x="30287" y="249698"/>
                  </a:lnTo>
                  <a:lnTo>
                    <a:pt x="64267" y="283671"/>
                  </a:lnTo>
                  <a:lnTo>
                    <a:pt x="107357" y="305946"/>
                  </a:lnTo>
                  <a:lnTo>
                    <a:pt x="156972" y="313944"/>
                  </a:lnTo>
                  <a:lnTo>
                    <a:pt x="206586" y="305946"/>
                  </a:lnTo>
                  <a:lnTo>
                    <a:pt x="249676" y="283671"/>
                  </a:lnTo>
                  <a:lnTo>
                    <a:pt x="283656" y="249698"/>
                  </a:lnTo>
                  <a:lnTo>
                    <a:pt x="305941" y="206605"/>
                  </a:lnTo>
                  <a:lnTo>
                    <a:pt x="313944" y="156972"/>
                  </a:lnTo>
                  <a:lnTo>
                    <a:pt x="305941" y="107338"/>
                  </a:lnTo>
                  <a:lnTo>
                    <a:pt x="283656" y="64245"/>
                  </a:lnTo>
                  <a:lnTo>
                    <a:pt x="249676" y="30272"/>
                  </a:lnTo>
                  <a:lnTo>
                    <a:pt x="206586" y="7997"/>
                  </a:lnTo>
                  <a:lnTo>
                    <a:pt x="156972" y="0"/>
                  </a:lnTo>
                  <a:close/>
                </a:path>
              </a:pathLst>
            </a:custGeom>
            <a:solidFill>
              <a:srgbClr val="04C555"/>
            </a:solidFill>
          </p:spPr>
          <p:txBody>
            <a:bodyPr wrap="square" lIns="0" tIns="0" rIns="0" bIns="0" rtlCol="0"/>
            <a:lstStyle/>
            <a:p>
              <a:endParaRPr/>
            </a:p>
          </p:txBody>
        </p:sp>
        <p:pic>
          <p:nvPicPr>
            <p:cNvPr id="16" name="object 16"/>
            <p:cNvPicPr/>
            <p:nvPr/>
          </p:nvPicPr>
          <p:blipFill>
            <a:blip r:embed="rId4" cstate="print"/>
            <a:stretch>
              <a:fillRect/>
            </a:stretch>
          </p:blipFill>
          <p:spPr>
            <a:xfrm>
              <a:off x="520255" y="5583937"/>
              <a:ext cx="158495" cy="131063"/>
            </a:xfrm>
            <a:prstGeom prst="rect">
              <a:avLst/>
            </a:prstGeom>
          </p:spPr>
        </p:pic>
      </p:grpSp>
      <p:sp>
        <p:nvSpPr>
          <p:cNvPr id="21" name="object 21"/>
          <p:cNvSpPr txBox="1"/>
          <p:nvPr/>
        </p:nvSpPr>
        <p:spPr>
          <a:xfrm>
            <a:off x="1004416" y="5187949"/>
            <a:ext cx="3672204" cy="398186"/>
          </a:xfrm>
          <a:prstGeom prst="rect">
            <a:avLst/>
          </a:prstGeom>
        </p:spPr>
        <p:txBody>
          <a:bodyPr vert="horz" wrap="square" lIns="0" tIns="150495" rIns="0" bIns="0" rtlCol="0">
            <a:spAutoFit/>
          </a:bodyPr>
          <a:lstStyle/>
          <a:p>
            <a:pPr marL="12700">
              <a:lnSpc>
                <a:spcPct val="100000"/>
              </a:lnSpc>
              <a:spcBef>
                <a:spcPts val="1185"/>
              </a:spcBef>
            </a:pPr>
            <a:r>
              <a:rPr lang="en-US" sz="1600" dirty="0"/>
              <a:t> </a:t>
            </a:r>
            <a:endParaRPr sz="1600" dirty="0">
              <a:solidFill>
                <a:srgbClr val="404040"/>
              </a:solidFill>
              <a:latin typeface="Proxima Nova"/>
            </a:endParaRPr>
          </a:p>
        </p:txBody>
      </p:sp>
      <p:grpSp>
        <p:nvGrpSpPr>
          <p:cNvPr id="29" name="object 29"/>
          <p:cNvGrpSpPr/>
          <p:nvPr/>
        </p:nvGrpSpPr>
        <p:grpSpPr>
          <a:xfrm>
            <a:off x="8144256" y="1828800"/>
            <a:ext cx="1427480" cy="1512570"/>
            <a:chOff x="8144256" y="1828800"/>
            <a:chExt cx="1427480" cy="1512570"/>
          </a:xfrm>
        </p:grpSpPr>
        <p:pic>
          <p:nvPicPr>
            <p:cNvPr id="30" name="object 30"/>
            <p:cNvPicPr/>
            <p:nvPr/>
          </p:nvPicPr>
          <p:blipFill>
            <a:blip r:embed="rId6" cstate="print"/>
            <a:stretch>
              <a:fillRect/>
            </a:stretch>
          </p:blipFill>
          <p:spPr>
            <a:xfrm>
              <a:off x="8144256" y="1828800"/>
              <a:ext cx="1427226" cy="1512570"/>
            </a:xfrm>
            <a:prstGeom prst="rect">
              <a:avLst/>
            </a:prstGeom>
          </p:spPr>
        </p:pic>
        <p:sp>
          <p:nvSpPr>
            <p:cNvPr id="31" name="object 31"/>
            <p:cNvSpPr/>
            <p:nvPr/>
          </p:nvSpPr>
          <p:spPr>
            <a:xfrm>
              <a:off x="8171726" y="1856359"/>
              <a:ext cx="1320165" cy="1405255"/>
            </a:xfrm>
            <a:custGeom>
              <a:avLst/>
              <a:gdLst/>
              <a:ahLst/>
              <a:cxnLst/>
              <a:rect l="l" t="t" r="r" b="b"/>
              <a:pathLst>
                <a:path w="1320165" h="1405254">
                  <a:moveTo>
                    <a:pt x="850735" y="1334389"/>
                  </a:moveTo>
                  <a:lnTo>
                    <a:pt x="444335" y="1334389"/>
                  </a:lnTo>
                  <a:lnTo>
                    <a:pt x="437858" y="1340739"/>
                  </a:lnTo>
                  <a:lnTo>
                    <a:pt x="437858" y="1398524"/>
                  </a:lnTo>
                  <a:lnTo>
                    <a:pt x="444335" y="1405001"/>
                  </a:lnTo>
                  <a:lnTo>
                    <a:pt x="850735" y="1405001"/>
                  </a:lnTo>
                  <a:lnTo>
                    <a:pt x="857085" y="1398524"/>
                  </a:lnTo>
                  <a:lnTo>
                    <a:pt x="857085" y="1340739"/>
                  </a:lnTo>
                  <a:lnTo>
                    <a:pt x="850735" y="1334389"/>
                  </a:lnTo>
                  <a:close/>
                </a:path>
                <a:path w="1320165" h="1405254">
                  <a:moveTo>
                    <a:pt x="1094829" y="1207515"/>
                  </a:moveTo>
                  <a:lnTo>
                    <a:pt x="688429" y="1207515"/>
                  </a:lnTo>
                  <a:lnTo>
                    <a:pt x="682079" y="1213865"/>
                  </a:lnTo>
                  <a:lnTo>
                    <a:pt x="682079" y="1271777"/>
                  </a:lnTo>
                  <a:lnTo>
                    <a:pt x="688429" y="1278127"/>
                  </a:lnTo>
                  <a:lnTo>
                    <a:pt x="1094829" y="1278127"/>
                  </a:lnTo>
                  <a:lnTo>
                    <a:pt x="1101306" y="1271777"/>
                  </a:lnTo>
                  <a:lnTo>
                    <a:pt x="1101306" y="1213865"/>
                  </a:lnTo>
                  <a:lnTo>
                    <a:pt x="1094829" y="1207515"/>
                  </a:lnTo>
                  <a:close/>
                </a:path>
                <a:path w="1320165" h="1405254">
                  <a:moveTo>
                    <a:pt x="598513" y="817244"/>
                  </a:moveTo>
                  <a:lnTo>
                    <a:pt x="556730" y="1053338"/>
                  </a:lnTo>
                  <a:lnTo>
                    <a:pt x="555079" y="1056513"/>
                  </a:lnTo>
                  <a:lnTo>
                    <a:pt x="466814" y="1168907"/>
                  </a:lnTo>
                  <a:lnTo>
                    <a:pt x="463452" y="1176593"/>
                  </a:lnTo>
                  <a:lnTo>
                    <a:pt x="518122" y="1231518"/>
                  </a:lnTo>
                  <a:lnTo>
                    <a:pt x="533838" y="1235360"/>
                  </a:lnTo>
                  <a:lnTo>
                    <a:pt x="541232" y="1233126"/>
                  </a:lnTo>
                  <a:lnTo>
                    <a:pt x="547078" y="1228343"/>
                  </a:lnTo>
                  <a:lnTo>
                    <a:pt x="694906" y="1062989"/>
                  </a:lnTo>
                  <a:lnTo>
                    <a:pt x="696430" y="1061339"/>
                  </a:lnTo>
                  <a:lnTo>
                    <a:pt x="696430" y="1059814"/>
                  </a:lnTo>
                  <a:lnTo>
                    <a:pt x="696176" y="1058037"/>
                  </a:lnTo>
                  <a:lnTo>
                    <a:pt x="698208" y="1058037"/>
                  </a:lnTo>
                  <a:lnTo>
                    <a:pt x="699732" y="1056513"/>
                  </a:lnTo>
                  <a:lnTo>
                    <a:pt x="701256" y="1053338"/>
                  </a:lnTo>
                  <a:lnTo>
                    <a:pt x="701256" y="1051687"/>
                  </a:lnTo>
                  <a:lnTo>
                    <a:pt x="741515" y="868679"/>
                  </a:lnTo>
                  <a:lnTo>
                    <a:pt x="598513" y="817244"/>
                  </a:lnTo>
                  <a:close/>
                </a:path>
                <a:path w="1320165" h="1405254">
                  <a:moveTo>
                    <a:pt x="1313269" y="1082293"/>
                  </a:moveTo>
                  <a:lnTo>
                    <a:pt x="906869" y="1082293"/>
                  </a:lnTo>
                  <a:lnTo>
                    <a:pt x="900519" y="1088643"/>
                  </a:lnTo>
                  <a:lnTo>
                    <a:pt x="900519" y="1146428"/>
                  </a:lnTo>
                  <a:lnTo>
                    <a:pt x="906869" y="1152905"/>
                  </a:lnTo>
                  <a:lnTo>
                    <a:pt x="1313269" y="1152905"/>
                  </a:lnTo>
                  <a:lnTo>
                    <a:pt x="1319746" y="1146428"/>
                  </a:lnTo>
                  <a:lnTo>
                    <a:pt x="1319746" y="1088643"/>
                  </a:lnTo>
                  <a:lnTo>
                    <a:pt x="1313269" y="1082293"/>
                  </a:lnTo>
                  <a:close/>
                </a:path>
                <a:path w="1320165" h="1405254">
                  <a:moveTo>
                    <a:pt x="698208" y="1058037"/>
                  </a:moveTo>
                  <a:lnTo>
                    <a:pt x="696176" y="1058037"/>
                  </a:lnTo>
                  <a:lnTo>
                    <a:pt x="698081" y="1058164"/>
                  </a:lnTo>
                  <a:close/>
                </a:path>
                <a:path w="1320165" h="1405254">
                  <a:moveTo>
                    <a:pt x="96087" y="650984"/>
                  </a:moveTo>
                  <a:lnTo>
                    <a:pt x="978" y="876680"/>
                  </a:lnTo>
                  <a:lnTo>
                    <a:pt x="0" y="884314"/>
                  </a:lnTo>
                  <a:lnTo>
                    <a:pt x="1914" y="891936"/>
                  </a:lnTo>
                  <a:lnTo>
                    <a:pt x="6568" y="898344"/>
                  </a:lnTo>
                  <a:lnTo>
                    <a:pt x="13805" y="902335"/>
                  </a:lnTo>
                  <a:lnTo>
                    <a:pt x="407378" y="1046861"/>
                  </a:lnTo>
                  <a:lnTo>
                    <a:pt x="415012" y="1047839"/>
                  </a:lnTo>
                  <a:lnTo>
                    <a:pt x="422634" y="1045924"/>
                  </a:lnTo>
                  <a:lnTo>
                    <a:pt x="494119" y="854201"/>
                  </a:lnTo>
                  <a:lnTo>
                    <a:pt x="502013" y="805428"/>
                  </a:lnTo>
                  <a:lnTo>
                    <a:pt x="497294" y="796416"/>
                  </a:lnTo>
                  <a:lnTo>
                    <a:pt x="103721" y="651890"/>
                  </a:lnTo>
                  <a:lnTo>
                    <a:pt x="96087" y="650984"/>
                  </a:lnTo>
                  <a:close/>
                </a:path>
                <a:path w="1320165" h="1405254">
                  <a:moveTo>
                    <a:pt x="937696" y="423925"/>
                  </a:moveTo>
                  <a:lnTo>
                    <a:pt x="577558" y="423925"/>
                  </a:lnTo>
                  <a:lnTo>
                    <a:pt x="532600" y="722502"/>
                  </a:lnTo>
                  <a:lnTo>
                    <a:pt x="531076" y="736980"/>
                  </a:lnTo>
                  <a:lnTo>
                    <a:pt x="540728" y="741806"/>
                  </a:lnTo>
                  <a:lnTo>
                    <a:pt x="543903" y="743457"/>
                  </a:lnTo>
                  <a:lnTo>
                    <a:pt x="914997" y="876680"/>
                  </a:lnTo>
                  <a:lnTo>
                    <a:pt x="926173" y="997076"/>
                  </a:lnTo>
                  <a:lnTo>
                    <a:pt x="927858" y="1005119"/>
                  </a:lnTo>
                  <a:lnTo>
                    <a:pt x="932412" y="1011793"/>
                  </a:lnTo>
                  <a:lnTo>
                    <a:pt x="939085" y="1016347"/>
                  </a:lnTo>
                  <a:lnTo>
                    <a:pt x="947128" y="1018031"/>
                  </a:lnTo>
                  <a:lnTo>
                    <a:pt x="993610" y="1018031"/>
                  </a:lnTo>
                  <a:lnTo>
                    <a:pt x="1024217" y="778763"/>
                  </a:lnTo>
                  <a:lnTo>
                    <a:pt x="1024217" y="777113"/>
                  </a:lnTo>
                  <a:lnTo>
                    <a:pt x="1025741" y="769112"/>
                  </a:lnTo>
                  <a:lnTo>
                    <a:pt x="1019391" y="761111"/>
                  </a:lnTo>
                  <a:lnTo>
                    <a:pt x="1011390" y="757808"/>
                  </a:lnTo>
                  <a:lnTo>
                    <a:pt x="763994" y="666368"/>
                  </a:lnTo>
                  <a:lnTo>
                    <a:pt x="844258" y="459231"/>
                  </a:lnTo>
                  <a:lnTo>
                    <a:pt x="964796" y="459231"/>
                  </a:lnTo>
                  <a:lnTo>
                    <a:pt x="937696" y="423925"/>
                  </a:lnTo>
                  <a:close/>
                </a:path>
                <a:path w="1320165" h="1405254">
                  <a:moveTo>
                    <a:pt x="246723" y="622935"/>
                  </a:moveTo>
                  <a:lnTo>
                    <a:pt x="241897" y="626237"/>
                  </a:lnTo>
                  <a:lnTo>
                    <a:pt x="240246" y="629412"/>
                  </a:lnTo>
                  <a:lnTo>
                    <a:pt x="227419" y="664717"/>
                  </a:lnTo>
                  <a:lnTo>
                    <a:pt x="225768" y="669543"/>
                  </a:lnTo>
                  <a:lnTo>
                    <a:pt x="229070" y="672718"/>
                  </a:lnTo>
                  <a:lnTo>
                    <a:pt x="232245" y="674369"/>
                  </a:lnTo>
                  <a:lnTo>
                    <a:pt x="381597" y="728979"/>
                  </a:lnTo>
                  <a:lnTo>
                    <a:pt x="386423" y="730630"/>
                  </a:lnTo>
                  <a:lnTo>
                    <a:pt x="389725" y="727328"/>
                  </a:lnTo>
                  <a:lnTo>
                    <a:pt x="391249" y="724153"/>
                  </a:lnTo>
                  <a:lnTo>
                    <a:pt x="404076" y="688848"/>
                  </a:lnTo>
                  <a:lnTo>
                    <a:pt x="405727" y="684021"/>
                  </a:lnTo>
                  <a:lnTo>
                    <a:pt x="402552" y="680846"/>
                  </a:lnTo>
                  <a:lnTo>
                    <a:pt x="399250" y="679195"/>
                  </a:lnTo>
                  <a:lnTo>
                    <a:pt x="249898" y="624586"/>
                  </a:lnTo>
                  <a:lnTo>
                    <a:pt x="246723" y="622935"/>
                  </a:lnTo>
                  <a:close/>
                </a:path>
                <a:path w="1320165" h="1405254">
                  <a:moveTo>
                    <a:pt x="653123" y="291338"/>
                  </a:moveTo>
                  <a:lnTo>
                    <a:pt x="397726" y="377316"/>
                  </a:lnTo>
                  <a:lnTo>
                    <a:pt x="396075" y="378967"/>
                  </a:lnTo>
                  <a:lnTo>
                    <a:pt x="394551" y="378967"/>
                  </a:lnTo>
                  <a:lnTo>
                    <a:pt x="392900" y="380491"/>
                  </a:lnTo>
                  <a:lnTo>
                    <a:pt x="386423" y="382142"/>
                  </a:lnTo>
                  <a:lnTo>
                    <a:pt x="381597" y="386968"/>
                  </a:lnTo>
                  <a:lnTo>
                    <a:pt x="380073" y="393318"/>
                  </a:lnTo>
                  <a:lnTo>
                    <a:pt x="306159" y="592454"/>
                  </a:lnTo>
                  <a:lnTo>
                    <a:pt x="305252" y="600785"/>
                  </a:lnTo>
                  <a:lnTo>
                    <a:pt x="367246" y="639063"/>
                  </a:lnTo>
                  <a:lnTo>
                    <a:pt x="375523" y="639970"/>
                  </a:lnTo>
                  <a:lnTo>
                    <a:pt x="383073" y="638032"/>
                  </a:lnTo>
                  <a:lnTo>
                    <a:pt x="389124" y="633402"/>
                  </a:lnTo>
                  <a:lnTo>
                    <a:pt x="392900" y="626237"/>
                  </a:lnTo>
                  <a:lnTo>
                    <a:pt x="450685" y="460755"/>
                  </a:lnTo>
                  <a:lnTo>
                    <a:pt x="452336" y="460755"/>
                  </a:lnTo>
                  <a:lnTo>
                    <a:pt x="577558" y="423925"/>
                  </a:lnTo>
                  <a:lnTo>
                    <a:pt x="937696" y="423925"/>
                  </a:lnTo>
                  <a:lnTo>
                    <a:pt x="898120" y="372365"/>
                  </a:lnTo>
                  <a:lnTo>
                    <a:pt x="761400" y="372365"/>
                  </a:lnTo>
                  <a:lnTo>
                    <a:pt x="755866" y="369315"/>
                  </a:lnTo>
                  <a:lnTo>
                    <a:pt x="736385" y="349523"/>
                  </a:lnTo>
                  <a:lnTo>
                    <a:pt x="693255" y="305053"/>
                  </a:lnTo>
                  <a:lnTo>
                    <a:pt x="683930" y="298463"/>
                  </a:lnTo>
                  <a:lnTo>
                    <a:pt x="674094" y="294147"/>
                  </a:lnTo>
                  <a:lnTo>
                    <a:pt x="663805" y="291855"/>
                  </a:lnTo>
                  <a:lnTo>
                    <a:pt x="653123" y="291338"/>
                  </a:lnTo>
                  <a:close/>
                </a:path>
                <a:path w="1320165" h="1405254">
                  <a:moveTo>
                    <a:pt x="964796" y="459231"/>
                  </a:moveTo>
                  <a:lnTo>
                    <a:pt x="844258" y="459231"/>
                  </a:lnTo>
                  <a:lnTo>
                    <a:pt x="935825" y="560324"/>
                  </a:lnTo>
                  <a:lnTo>
                    <a:pt x="939000" y="565150"/>
                  </a:lnTo>
                  <a:lnTo>
                    <a:pt x="945477" y="568451"/>
                  </a:lnTo>
                  <a:lnTo>
                    <a:pt x="1143089" y="568451"/>
                  </a:lnTo>
                  <a:lnTo>
                    <a:pt x="1151058" y="566767"/>
                  </a:lnTo>
                  <a:lnTo>
                    <a:pt x="1157694" y="562213"/>
                  </a:lnTo>
                  <a:lnTo>
                    <a:pt x="1162234" y="555539"/>
                  </a:lnTo>
                  <a:lnTo>
                    <a:pt x="1163917" y="547496"/>
                  </a:lnTo>
                  <a:lnTo>
                    <a:pt x="1163917" y="513841"/>
                  </a:lnTo>
                  <a:lnTo>
                    <a:pt x="1131786" y="491363"/>
                  </a:lnTo>
                  <a:lnTo>
                    <a:pt x="987260" y="484886"/>
                  </a:lnTo>
                  <a:lnTo>
                    <a:pt x="983958" y="483235"/>
                  </a:lnTo>
                  <a:lnTo>
                    <a:pt x="980783" y="480060"/>
                  </a:lnTo>
                  <a:lnTo>
                    <a:pt x="964796" y="459231"/>
                  </a:lnTo>
                  <a:close/>
                </a:path>
                <a:path w="1320165" h="1405254">
                  <a:moveTo>
                    <a:pt x="819366" y="302021"/>
                  </a:moveTo>
                  <a:lnTo>
                    <a:pt x="784822" y="333978"/>
                  </a:lnTo>
                  <a:lnTo>
                    <a:pt x="780008" y="351198"/>
                  </a:lnTo>
                  <a:lnTo>
                    <a:pt x="775170" y="364489"/>
                  </a:lnTo>
                  <a:lnTo>
                    <a:pt x="772421" y="369512"/>
                  </a:lnTo>
                  <a:lnTo>
                    <a:pt x="767375" y="372284"/>
                  </a:lnTo>
                  <a:lnTo>
                    <a:pt x="761400" y="372365"/>
                  </a:lnTo>
                  <a:lnTo>
                    <a:pt x="898120" y="372365"/>
                  </a:lnTo>
                  <a:lnTo>
                    <a:pt x="858736" y="321055"/>
                  </a:lnTo>
                  <a:lnTo>
                    <a:pt x="837836" y="307568"/>
                  </a:lnTo>
                  <a:lnTo>
                    <a:pt x="819366" y="302021"/>
                  </a:lnTo>
                  <a:close/>
                </a:path>
                <a:path w="1320165" h="1405254">
                  <a:moveTo>
                    <a:pt x="859521" y="56133"/>
                  </a:moveTo>
                  <a:lnTo>
                    <a:pt x="659592" y="56141"/>
                  </a:lnTo>
                  <a:lnTo>
                    <a:pt x="656298" y="59308"/>
                  </a:lnTo>
                  <a:lnTo>
                    <a:pt x="651472" y="65786"/>
                  </a:lnTo>
                  <a:lnTo>
                    <a:pt x="653123" y="75437"/>
                  </a:lnTo>
                  <a:lnTo>
                    <a:pt x="659600" y="80263"/>
                  </a:lnTo>
                  <a:lnTo>
                    <a:pt x="664299" y="83438"/>
                  </a:lnTo>
                  <a:lnTo>
                    <a:pt x="658919" y="96008"/>
                  </a:lnTo>
                  <a:lnTo>
                    <a:pt x="654885" y="109505"/>
                  </a:lnTo>
                  <a:lnTo>
                    <a:pt x="652351" y="123622"/>
                  </a:lnTo>
                  <a:lnTo>
                    <a:pt x="651472" y="138049"/>
                  </a:lnTo>
                  <a:lnTo>
                    <a:pt x="654964" y="167118"/>
                  </a:lnTo>
                  <a:lnTo>
                    <a:pt x="680618" y="216826"/>
                  </a:lnTo>
                  <a:lnTo>
                    <a:pt x="716613" y="245586"/>
                  </a:lnTo>
                  <a:lnTo>
                    <a:pt x="771995" y="258444"/>
                  </a:lnTo>
                  <a:lnTo>
                    <a:pt x="781351" y="258155"/>
                  </a:lnTo>
                  <a:lnTo>
                    <a:pt x="841619" y="237132"/>
                  </a:lnTo>
                  <a:lnTo>
                    <a:pt x="886204" y="177109"/>
                  </a:lnTo>
                  <a:lnTo>
                    <a:pt x="892518" y="138049"/>
                  </a:lnTo>
                  <a:lnTo>
                    <a:pt x="883169" y="91483"/>
                  </a:lnTo>
                  <a:lnTo>
                    <a:pt x="859521" y="56133"/>
                  </a:lnTo>
                  <a:close/>
                </a:path>
                <a:path w="1320165" h="1405254">
                  <a:moveTo>
                    <a:pt x="473164" y="224789"/>
                  </a:moveTo>
                  <a:lnTo>
                    <a:pt x="518413" y="248657"/>
                  </a:lnTo>
                  <a:lnTo>
                    <a:pt x="562121" y="253183"/>
                  </a:lnTo>
                  <a:lnTo>
                    <a:pt x="599269" y="241761"/>
                  </a:lnTo>
                  <a:lnTo>
                    <a:pt x="615411" y="226627"/>
                  </a:lnTo>
                  <a:lnTo>
                    <a:pt x="494843" y="226627"/>
                  </a:lnTo>
                  <a:lnTo>
                    <a:pt x="473164" y="224789"/>
                  </a:lnTo>
                  <a:close/>
                </a:path>
                <a:path w="1320165" h="1405254">
                  <a:moveTo>
                    <a:pt x="606260" y="0"/>
                  </a:moveTo>
                  <a:lnTo>
                    <a:pt x="569557" y="16001"/>
                  </a:lnTo>
                  <a:lnTo>
                    <a:pt x="539599" y="56141"/>
                  </a:lnTo>
                  <a:lnTo>
                    <a:pt x="533251" y="105759"/>
                  </a:lnTo>
                  <a:lnTo>
                    <a:pt x="538642" y="152661"/>
                  </a:lnTo>
                  <a:lnTo>
                    <a:pt x="543903" y="184657"/>
                  </a:lnTo>
                  <a:lnTo>
                    <a:pt x="537583" y="211681"/>
                  </a:lnTo>
                  <a:lnTo>
                    <a:pt x="518773" y="223964"/>
                  </a:lnTo>
                  <a:lnTo>
                    <a:pt x="494843" y="226627"/>
                  </a:lnTo>
                  <a:lnTo>
                    <a:pt x="615411" y="226627"/>
                  </a:lnTo>
                  <a:lnTo>
                    <a:pt x="624840" y="217787"/>
                  </a:lnTo>
                  <a:lnTo>
                    <a:pt x="633819" y="184657"/>
                  </a:lnTo>
                  <a:lnTo>
                    <a:pt x="631721" y="120052"/>
                  </a:lnTo>
                  <a:lnTo>
                    <a:pt x="631612" y="78819"/>
                  </a:lnTo>
                  <a:lnTo>
                    <a:pt x="639052" y="58374"/>
                  </a:lnTo>
                  <a:lnTo>
                    <a:pt x="659600" y="56133"/>
                  </a:lnTo>
                  <a:lnTo>
                    <a:pt x="859521" y="56133"/>
                  </a:lnTo>
                  <a:lnTo>
                    <a:pt x="857545" y="53181"/>
                  </a:lnTo>
                  <a:lnTo>
                    <a:pt x="833448" y="36829"/>
                  </a:lnTo>
                  <a:lnTo>
                    <a:pt x="704558" y="36829"/>
                  </a:lnTo>
                  <a:lnTo>
                    <a:pt x="704558" y="35305"/>
                  </a:lnTo>
                  <a:lnTo>
                    <a:pt x="673951" y="35305"/>
                  </a:lnTo>
                  <a:lnTo>
                    <a:pt x="663517" y="26360"/>
                  </a:lnTo>
                  <a:lnTo>
                    <a:pt x="648583" y="13938"/>
                  </a:lnTo>
                  <a:lnTo>
                    <a:pt x="629410" y="3373"/>
                  </a:lnTo>
                  <a:lnTo>
                    <a:pt x="606260" y="0"/>
                  </a:lnTo>
                  <a:close/>
                </a:path>
                <a:path w="1320165" h="1405254">
                  <a:moveTo>
                    <a:pt x="771995" y="17652"/>
                  </a:moveTo>
                  <a:lnTo>
                    <a:pt x="753332" y="18845"/>
                  </a:lnTo>
                  <a:lnTo>
                    <a:pt x="735847" y="22431"/>
                  </a:lnTo>
                  <a:lnTo>
                    <a:pt x="719578" y="28422"/>
                  </a:lnTo>
                  <a:lnTo>
                    <a:pt x="704558" y="36829"/>
                  </a:lnTo>
                  <a:lnTo>
                    <a:pt x="833448" y="36829"/>
                  </a:lnTo>
                  <a:lnTo>
                    <a:pt x="819276" y="27213"/>
                  </a:lnTo>
                  <a:lnTo>
                    <a:pt x="771995" y="17652"/>
                  </a:lnTo>
                  <a:close/>
                </a:path>
                <a:path w="1320165" h="1405254">
                  <a:moveTo>
                    <a:pt x="690080" y="24002"/>
                  </a:moveTo>
                  <a:lnTo>
                    <a:pt x="680428" y="25653"/>
                  </a:lnTo>
                  <a:lnTo>
                    <a:pt x="675602" y="32003"/>
                  </a:lnTo>
                  <a:lnTo>
                    <a:pt x="673951" y="35305"/>
                  </a:lnTo>
                  <a:lnTo>
                    <a:pt x="702907" y="35305"/>
                  </a:lnTo>
                  <a:lnTo>
                    <a:pt x="696430" y="28828"/>
                  </a:lnTo>
                  <a:lnTo>
                    <a:pt x="690080" y="24002"/>
                  </a:lnTo>
                  <a:close/>
                </a:path>
              </a:pathLst>
            </a:custGeom>
            <a:solidFill>
              <a:srgbClr val="FFFFFF"/>
            </a:solidFill>
          </p:spPr>
          <p:txBody>
            <a:bodyPr wrap="square" lIns="0" tIns="0" rIns="0" bIns="0" rtlCol="0"/>
            <a:lstStyle/>
            <a:p>
              <a:endParaRPr/>
            </a:p>
          </p:txBody>
        </p:sp>
      </p:grpSp>
      <p:sp>
        <p:nvSpPr>
          <p:cNvPr id="32" name="object 32"/>
          <p:cNvSpPr txBox="1"/>
          <p:nvPr/>
        </p:nvSpPr>
        <p:spPr>
          <a:xfrm>
            <a:off x="280822" y="229615"/>
            <a:ext cx="110489"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6</a:t>
            </a:r>
            <a:endParaRPr sz="1200">
              <a:latin typeface="Arial"/>
              <a:cs typeface="Arial"/>
            </a:endParaRPr>
          </a:p>
        </p:txBody>
      </p:sp>
      <p:sp>
        <p:nvSpPr>
          <p:cNvPr id="33" name="object 13"/>
          <p:cNvSpPr txBox="1"/>
          <p:nvPr/>
        </p:nvSpPr>
        <p:spPr>
          <a:xfrm>
            <a:off x="7850885" y="3435546"/>
            <a:ext cx="4057142" cy="627095"/>
          </a:xfrm>
          <a:prstGeom prst="rect">
            <a:avLst/>
          </a:prstGeom>
        </p:spPr>
        <p:txBody>
          <a:bodyPr vert="horz" wrap="square" lIns="0" tIns="11430" rIns="0" bIns="0" rtlCol="0">
            <a:spAutoFit/>
          </a:bodyPr>
          <a:lstStyle/>
          <a:p>
            <a:pPr marL="12700" algn="ctr">
              <a:lnSpc>
                <a:spcPct val="100000"/>
              </a:lnSpc>
              <a:spcBef>
                <a:spcPts val="90"/>
              </a:spcBef>
            </a:pPr>
            <a:r>
              <a:rPr lang="en-US" sz="4000" b="1" spc="-5" dirty="0">
                <a:solidFill>
                  <a:schemeClr val="bg1"/>
                </a:solidFill>
                <a:latin typeface="Georgia"/>
                <a:cs typeface="Georgia"/>
              </a:rPr>
              <a:t>LSEG Tec</a:t>
            </a:r>
            <a:endParaRPr sz="4000" dirty="0">
              <a:solidFill>
                <a:schemeClr val="bg1"/>
              </a:solidFill>
              <a:latin typeface="Georgia"/>
              <a:cs typeface="Georgia"/>
            </a:endParaRPr>
          </a:p>
        </p:txBody>
      </p:sp>
      <p:sp>
        <p:nvSpPr>
          <p:cNvPr id="34" name="Rectangle 33"/>
          <p:cNvSpPr/>
          <p:nvPr/>
        </p:nvSpPr>
        <p:spPr>
          <a:xfrm>
            <a:off x="973935" y="550525"/>
            <a:ext cx="6592869" cy="923330"/>
          </a:xfrm>
          <a:prstGeom prst="rect">
            <a:avLst/>
          </a:prstGeom>
        </p:spPr>
        <p:txBody>
          <a:bodyPr wrap="square">
            <a:spAutoFit/>
          </a:bodyPr>
          <a:lstStyle/>
          <a:p>
            <a:pPr algn="just"/>
            <a:r>
              <a:rPr lang="en-US" dirty="0">
                <a:latin typeface="Calibri" panose="020F0502020204030204" pitchFamily="34" charset="0"/>
                <a:cs typeface="Calibri" panose="020F0502020204030204" pitchFamily="34" charset="0"/>
              </a:rPr>
              <a:t>All the businesses which make up London Stock Exchange Group depend on technology, that should be secure, stable and performs to high levels of availability. </a:t>
            </a:r>
          </a:p>
        </p:txBody>
      </p:sp>
      <p:sp>
        <p:nvSpPr>
          <p:cNvPr id="35" name="Rectangle 34"/>
          <p:cNvSpPr/>
          <p:nvPr/>
        </p:nvSpPr>
        <p:spPr>
          <a:xfrm>
            <a:off x="943454" y="1724225"/>
            <a:ext cx="6219345" cy="923330"/>
          </a:xfrm>
          <a:prstGeom prst="rect">
            <a:avLst/>
          </a:prstGeom>
        </p:spPr>
        <p:txBody>
          <a:bodyPr wrap="square">
            <a:spAutoFit/>
          </a:bodyPr>
          <a:lstStyle/>
          <a:p>
            <a:pPr algn="just"/>
            <a:r>
              <a:rPr lang="en-US" dirty="0">
                <a:latin typeface="Calibri" panose="020F0502020204030204" pitchFamily="34" charset="0"/>
                <a:cs typeface="Calibri" panose="020F0502020204030204" pitchFamily="34" charset="0"/>
              </a:rPr>
              <a:t>Cater the demands of a regulatory environment by means of seamless integration across businesses, enhancing products and services in a way that drives customer satisfaction and revenue. </a:t>
            </a:r>
          </a:p>
        </p:txBody>
      </p:sp>
      <p:sp>
        <p:nvSpPr>
          <p:cNvPr id="36" name="Rectangle 35"/>
          <p:cNvSpPr/>
          <p:nvPr/>
        </p:nvSpPr>
        <p:spPr>
          <a:xfrm>
            <a:off x="1004416" y="3697069"/>
            <a:ext cx="6096000" cy="646331"/>
          </a:xfrm>
          <a:prstGeom prst="rect">
            <a:avLst/>
          </a:prstGeom>
        </p:spPr>
        <p:txBody>
          <a:bodyPr>
            <a:spAutoFit/>
          </a:bodyPr>
          <a:lstStyle/>
          <a:p>
            <a:pPr algn="just"/>
            <a:r>
              <a:rPr lang="en-US" dirty="0">
                <a:latin typeface="Calibri" panose="020F0502020204030204" pitchFamily="34" charset="0"/>
                <a:cs typeface="Calibri" panose="020F0502020204030204" pitchFamily="34" charset="0"/>
              </a:rPr>
              <a:t>Perform modifications to Millennium Exchange platform, which is configured to trade any product in any type of market.</a:t>
            </a:r>
          </a:p>
        </p:txBody>
      </p:sp>
      <p:sp>
        <p:nvSpPr>
          <p:cNvPr id="37" name="Rectangle 36"/>
          <p:cNvSpPr/>
          <p:nvPr/>
        </p:nvSpPr>
        <p:spPr>
          <a:xfrm>
            <a:off x="990600" y="5387042"/>
            <a:ext cx="6096000" cy="646331"/>
          </a:xfrm>
          <a:prstGeom prst="rect">
            <a:avLst/>
          </a:prstGeom>
        </p:spPr>
        <p:txBody>
          <a:bodyPr>
            <a:spAutoFit/>
          </a:bodyPr>
          <a:lstStyle/>
          <a:p>
            <a:pPr algn="just"/>
            <a:r>
              <a:rPr lang="en-US" dirty="0">
                <a:latin typeface="Calibri" panose="020F0502020204030204" pitchFamily="34" charset="0"/>
                <a:cs typeface="Calibri" panose="020F0502020204030204" pitchFamily="34" charset="0"/>
              </a:rPr>
              <a:t>Provide high level 24 x 7 support to carryout London Stock Exchange services with zero downtime.</a:t>
            </a:r>
          </a:p>
        </p:txBody>
      </p:sp>
      <p:pic>
        <p:nvPicPr>
          <p:cNvPr id="38" name="object 14"/>
          <p:cNvPicPr/>
          <p:nvPr/>
        </p:nvPicPr>
        <p:blipFill>
          <a:blip r:embed="rId7" cstate="print"/>
          <a:stretch>
            <a:fillRect/>
          </a:stretch>
        </p:blipFill>
        <p:spPr>
          <a:xfrm>
            <a:off x="536448" y="3895344"/>
            <a:ext cx="158495" cy="1280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6096000" cy="6857998"/>
            <a:chOff x="0" y="0"/>
            <a:chExt cx="6096000" cy="6857998"/>
          </a:xfrm>
        </p:grpSpPr>
        <p:pic>
          <p:nvPicPr>
            <p:cNvPr id="3" name="object 3"/>
            <p:cNvPicPr/>
            <p:nvPr/>
          </p:nvPicPr>
          <p:blipFill>
            <a:blip r:embed="rId2" cstate="print"/>
            <a:stretch>
              <a:fillRect/>
            </a:stretch>
          </p:blipFill>
          <p:spPr>
            <a:xfrm>
              <a:off x="0" y="0"/>
              <a:ext cx="6095999" cy="6857998"/>
            </a:xfrm>
            <a:prstGeom prst="rect">
              <a:avLst/>
            </a:prstGeom>
          </p:spPr>
        </p:pic>
        <p:pic>
          <p:nvPicPr>
            <p:cNvPr id="4" name="object 4"/>
            <p:cNvPicPr/>
            <p:nvPr/>
          </p:nvPicPr>
          <p:blipFill>
            <a:blip r:embed="rId3" cstate="print"/>
            <a:stretch>
              <a:fillRect/>
            </a:stretch>
          </p:blipFill>
          <p:spPr>
            <a:xfrm>
              <a:off x="0" y="877824"/>
              <a:ext cx="6096000" cy="3995928"/>
            </a:xfrm>
            <a:prstGeom prst="rect">
              <a:avLst/>
            </a:prstGeom>
          </p:spPr>
        </p:pic>
      </p:grpSp>
      <p:sp>
        <p:nvSpPr>
          <p:cNvPr id="8" name="object 8"/>
          <p:cNvSpPr txBox="1"/>
          <p:nvPr/>
        </p:nvSpPr>
        <p:spPr>
          <a:xfrm>
            <a:off x="-4763" y="1950593"/>
            <a:ext cx="3240405" cy="1674817"/>
          </a:xfrm>
          <a:prstGeom prst="rect">
            <a:avLst/>
          </a:prstGeom>
        </p:spPr>
        <p:txBody>
          <a:bodyPr vert="horz" wrap="square" lIns="0" tIns="12700" rIns="0" bIns="0" rtlCol="0">
            <a:spAutoFit/>
          </a:bodyPr>
          <a:lstStyle/>
          <a:p>
            <a:pPr marR="5715" algn="r">
              <a:lnSpc>
                <a:spcPct val="100000"/>
              </a:lnSpc>
              <a:spcBef>
                <a:spcPts val="100"/>
              </a:spcBef>
            </a:pPr>
            <a:r>
              <a:rPr lang="en-US" sz="5400" b="1" spc="-5" dirty="0">
                <a:solidFill>
                  <a:srgbClr val="FFFFFF"/>
                </a:solidFill>
                <a:latin typeface="Georgia"/>
                <a:cs typeface="Georgia"/>
              </a:rPr>
              <a:t>Capital Markets</a:t>
            </a:r>
          </a:p>
        </p:txBody>
      </p:sp>
      <p:grpSp>
        <p:nvGrpSpPr>
          <p:cNvPr id="9" name="object 9"/>
          <p:cNvGrpSpPr/>
          <p:nvPr/>
        </p:nvGrpSpPr>
        <p:grpSpPr>
          <a:xfrm>
            <a:off x="4053840" y="880872"/>
            <a:ext cx="8138159" cy="3992879"/>
            <a:chOff x="4053840" y="880872"/>
            <a:chExt cx="8138159" cy="3992879"/>
          </a:xfrm>
        </p:grpSpPr>
        <p:sp>
          <p:nvSpPr>
            <p:cNvPr id="10" name="object 10"/>
            <p:cNvSpPr/>
            <p:nvPr/>
          </p:nvSpPr>
          <p:spPr>
            <a:xfrm>
              <a:off x="4053840" y="1959863"/>
              <a:ext cx="79375" cy="1835150"/>
            </a:xfrm>
            <a:custGeom>
              <a:avLst/>
              <a:gdLst/>
              <a:ahLst/>
              <a:cxnLst/>
              <a:rect l="l" t="t" r="r" b="b"/>
              <a:pathLst>
                <a:path w="79375" h="1835150">
                  <a:moveTo>
                    <a:pt x="79248" y="0"/>
                  </a:moveTo>
                  <a:lnTo>
                    <a:pt x="0" y="0"/>
                  </a:lnTo>
                  <a:lnTo>
                    <a:pt x="0" y="1834895"/>
                  </a:lnTo>
                  <a:lnTo>
                    <a:pt x="79248" y="1834895"/>
                  </a:lnTo>
                  <a:lnTo>
                    <a:pt x="79248" y="0"/>
                  </a:lnTo>
                  <a:close/>
                </a:path>
              </a:pathLst>
            </a:custGeom>
            <a:solidFill>
              <a:srgbClr val="F1F1F1"/>
            </a:solidFill>
          </p:spPr>
          <p:txBody>
            <a:bodyPr wrap="square" lIns="0" tIns="0" rIns="0" bIns="0" rtlCol="0"/>
            <a:lstStyle/>
            <a:p>
              <a:endParaRPr/>
            </a:p>
          </p:txBody>
        </p:sp>
        <p:sp>
          <p:nvSpPr>
            <p:cNvPr id="11" name="object 11"/>
            <p:cNvSpPr/>
            <p:nvPr/>
          </p:nvSpPr>
          <p:spPr>
            <a:xfrm>
              <a:off x="6096000" y="880872"/>
              <a:ext cx="6096000" cy="1332230"/>
            </a:xfrm>
            <a:custGeom>
              <a:avLst/>
              <a:gdLst/>
              <a:ahLst/>
              <a:cxnLst/>
              <a:rect l="l" t="t" r="r" b="b"/>
              <a:pathLst>
                <a:path w="6096000" h="1332230">
                  <a:moveTo>
                    <a:pt x="6096000" y="0"/>
                  </a:moveTo>
                  <a:lnTo>
                    <a:pt x="0" y="0"/>
                  </a:lnTo>
                  <a:lnTo>
                    <a:pt x="0" y="1331976"/>
                  </a:lnTo>
                  <a:lnTo>
                    <a:pt x="6096000" y="1331976"/>
                  </a:lnTo>
                  <a:lnTo>
                    <a:pt x="6096000" y="0"/>
                  </a:lnTo>
                  <a:close/>
                </a:path>
              </a:pathLst>
            </a:custGeom>
            <a:solidFill>
              <a:srgbClr val="0150A2"/>
            </a:solidFill>
          </p:spPr>
          <p:txBody>
            <a:bodyPr wrap="square" lIns="0" tIns="0" rIns="0" bIns="0" rtlCol="0"/>
            <a:lstStyle/>
            <a:p>
              <a:endParaRPr/>
            </a:p>
          </p:txBody>
        </p:sp>
        <p:sp>
          <p:nvSpPr>
            <p:cNvPr id="12" name="object 12"/>
            <p:cNvSpPr/>
            <p:nvPr/>
          </p:nvSpPr>
          <p:spPr>
            <a:xfrm>
              <a:off x="6096000" y="2209800"/>
              <a:ext cx="6096000" cy="1332230"/>
            </a:xfrm>
            <a:custGeom>
              <a:avLst/>
              <a:gdLst/>
              <a:ahLst/>
              <a:cxnLst/>
              <a:rect l="l" t="t" r="r" b="b"/>
              <a:pathLst>
                <a:path w="6096000" h="1332229">
                  <a:moveTo>
                    <a:pt x="6096000" y="0"/>
                  </a:moveTo>
                  <a:lnTo>
                    <a:pt x="0" y="0"/>
                  </a:lnTo>
                  <a:lnTo>
                    <a:pt x="0" y="1331976"/>
                  </a:lnTo>
                  <a:lnTo>
                    <a:pt x="6096000" y="1331976"/>
                  </a:lnTo>
                  <a:lnTo>
                    <a:pt x="6096000" y="0"/>
                  </a:lnTo>
                  <a:close/>
                </a:path>
              </a:pathLst>
            </a:custGeom>
            <a:solidFill>
              <a:srgbClr val="05CDD7"/>
            </a:solidFill>
          </p:spPr>
          <p:txBody>
            <a:bodyPr wrap="square" lIns="0" tIns="0" rIns="0" bIns="0" rtlCol="0"/>
            <a:lstStyle/>
            <a:p>
              <a:endParaRPr/>
            </a:p>
          </p:txBody>
        </p:sp>
        <p:sp>
          <p:nvSpPr>
            <p:cNvPr id="13" name="object 13"/>
            <p:cNvSpPr/>
            <p:nvPr/>
          </p:nvSpPr>
          <p:spPr>
            <a:xfrm>
              <a:off x="6096000" y="3541776"/>
              <a:ext cx="6096000" cy="1332230"/>
            </a:xfrm>
            <a:custGeom>
              <a:avLst/>
              <a:gdLst/>
              <a:ahLst/>
              <a:cxnLst/>
              <a:rect l="l" t="t" r="r" b="b"/>
              <a:pathLst>
                <a:path w="6096000" h="1332229">
                  <a:moveTo>
                    <a:pt x="6096000" y="0"/>
                  </a:moveTo>
                  <a:lnTo>
                    <a:pt x="0" y="0"/>
                  </a:lnTo>
                  <a:lnTo>
                    <a:pt x="0" y="1331976"/>
                  </a:lnTo>
                  <a:lnTo>
                    <a:pt x="6096000" y="1331976"/>
                  </a:lnTo>
                  <a:lnTo>
                    <a:pt x="6096000" y="0"/>
                  </a:lnTo>
                  <a:close/>
                </a:path>
              </a:pathLst>
            </a:custGeom>
            <a:solidFill>
              <a:srgbClr val="04C555"/>
            </a:solidFill>
          </p:spPr>
          <p:txBody>
            <a:bodyPr wrap="square" lIns="0" tIns="0" rIns="0" bIns="0" rtlCol="0"/>
            <a:lstStyle/>
            <a:p>
              <a:endParaRPr/>
            </a:p>
          </p:txBody>
        </p:sp>
      </p:grpSp>
      <p:sp>
        <p:nvSpPr>
          <p:cNvPr id="14" name="object 14"/>
          <p:cNvSpPr txBox="1"/>
          <p:nvPr/>
        </p:nvSpPr>
        <p:spPr>
          <a:xfrm>
            <a:off x="6808595" y="1222502"/>
            <a:ext cx="5307205" cy="934871"/>
          </a:xfrm>
          <a:prstGeom prst="rect">
            <a:avLst/>
          </a:prstGeom>
        </p:spPr>
        <p:txBody>
          <a:bodyPr vert="horz" wrap="square" lIns="0" tIns="11430" rIns="0" bIns="0" rtlCol="0">
            <a:spAutoFit/>
          </a:bodyPr>
          <a:lstStyle/>
          <a:p>
            <a:r>
              <a:rPr lang="en-US" sz="2000" dirty="0">
                <a:solidFill>
                  <a:schemeClr val="bg1"/>
                </a:solidFill>
                <a:latin typeface="Calibri" panose="020F0502020204030204" pitchFamily="34" charset="0"/>
                <a:cs typeface="Calibri" panose="020F0502020204030204" pitchFamily="34" charset="0"/>
              </a:rPr>
              <a:t>Capital market is a market where buyers and sellers engage in trade of financial securities like bonds, stocks, etc. </a:t>
            </a:r>
          </a:p>
        </p:txBody>
      </p:sp>
      <p:sp>
        <p:nvSpPr>
          <p:cNvPr id="15" name="object 15"/>
          <p:cNvSpPr txBox="1"/>
          <p:nvPr/>
        </p:nvSpPr>
        <p:spPr>
          <a:xfrm>
            <a:off x="6808594" y="2417287"/>
            <a:ext cx="5307205" cy="935513"/>
          </a:xfrm>
          <a:prstGeom prst="rect">
            <a:avLst/>
          </a:prstGeom>
        </p:spPr>
        <p:txBody>
          <a:bodyPr vert="horz" wrap="square" lIns="0" tIns="12065" rIns="0" bIns="0" rtlCol="0">
            <a:spAutoFit/>
          </a:bodyPr>
          <a:lstStyle/>
          <a:p>
            <a:pPr marL="12700">
              <a:lnSpc>
                <a:spcPct val="100000"/>
              </a:lnSpc>
              <a:spcBef>
                <a:spcPts val="95"/>
              </a:spcBef>
            </a:pPr>
            <a:r>
              <a:rPr lang="en-US" sz="2000" dirty="0">
                <a:latin typeface="Calibri" panose="020F0502020204030204" pitchFamily="34" charset="0"/>
                <a:cs typeface="Calibri" panose="020F0502020204030204" pitchFamily="34" charset="0"/>
              </a:rPr>
              <a:t>The buying/selling is undertaken by participants such as individuals and institutions. Generally, this market trades mostly in long-term securities.</a:t>
            </a:r>
            <a:endParaRPr sz="1200" dirty="0">
              <a:latin typeface="Arial"/>
              <a:cs typeface="Arial"/>
            </a:endParaRPr>
          </a:p>
        </p:txBody>
      </p:sp>
      <p:sp>
        <p:nvSpPr>
          <p:cNvPr id="16" name="object 16"/>
          <p:cNvSpPr txBox="1"/>
          <p:nvPr/>
        </p:nvSpPr>
        <p:spPr>
          <a:xfrm>
            <a:off x="6778115" y="3789529"/>
            <a:ext cx="5337684" cy="934871"/>
          </a:xfrm>
          <a:prstGeom prst="rect">
            <a:avLst/>
          </a:prstGeom>
        </p:spPr>
        <p:txBody>
          <a:bodyPr vert="horz" wrap="square" lIns="0" tIns="11430" rIns="0" bIns="0" rtlCol="0">
            <a:spAutoFit/>
          </a:bodyPr>
          <a:lstStyle/>
          <a:p>
            <a:pPr marL="12700">
              <a:lnSpc>
                <a:spcPct val="100000"/>
              </a:lnSpc>
              <a:spcBef>
                <a:spcPts val="90"/>
              </a:spcBef>
            </a:pPr>
            <a:r>
              <a:rPr lang="en-US" sz="2000" dirty="0">
                <a:solidFill>
                  <a:schemeClr val="bg1"/>
                </a:solidFill>
              </a:rPr>
              <a:t>LSEG offer their customers extensive access to capital markets and liquidity across multiple asset classes.</a:t>
            </a:r>
            <a:endParaRPr sz="1200" dirty="0">
              <a:solidFill>
                <a:schemeClr val="bg1"/>
              </a:solidFill>
              <a:latin typeface="Arial"/>
              <a:cs typeface="Arial"/>
            </a:endParaRPr>
          </a:p>
        </p:txBody>
      </p:sp>
      <p:grpSp>
        <p:nvGrpSpPr>
          <p:cNvPr id="17" name="object 17"/>
          <p:cNvGrpSpPr/>
          <p:nvPr/>
        </p:nvGrpSpPr>
        <p:grpSpPr>
          <a:xfrm>
            <a:off x="3226433" y="844296"/>
            <a:ext cx="3582670" cy="5157470"/>
            <a:chOff x="4303776" y="822960"/>
            <a:chExt cx="3582670" cy="5157470"/>
          </a:xfrm>
        </p:grpSpPr>
        <p:pic>
          <p:nvPicPr>
            <p:cNvPr id="18" name="object 18"/>
            <p:cNvPicPr/>
            <p:nvPr/>
          </p:nvPicPr>
          <p:blipFill>
            <a:blip r:embed="rId4" cstate="print"/>
            <a:stretch>
              <a:fillRect/>
            </a:stretch>
          </p:blipFill>
          <p:spPr>
            <a:xfrm>
              <a:off x="4303776" y="822960"/>
              <a:ext cx="3505962" cy="4103370"/>
            </a:xfrm>
            <a:prstGeom prst="rect">
              <a:avLst/>
            </a:prstGeom>
          </p:spPr>
        </p:pic>
        <p:pic>
          <p:nvPicPr>
            <p:cNvPr id="19" name="object 19"/>
            <p:cNvPicPr/>
            <p:nvPr/>
          </p:nvPicPr>
          <p:blipFill>
            <a:blip r:embed="rId5" cstate="print"/>
            <a:stretch>
              <a:fillRect/>
            </a:stretch>
          </p:blipFill>
          <p:spPr>
            <a:xfrm>
              <a:off x="4395216" y="877824"/>
              <a:ext cx="3401567" cy="3995928"/>
            </a:xfrm>
            <a:prstGeom prst="rect">
              <a:avLst/>
            </a:prstGeom>
          </p:spPr>
        </p:pic>
        <p:pic>
          <p:nvPicPr>
            <p:cNvPr id="20" name="object 20"/>
            <p:cNvPicPr/>
            <p:nvPr/>
          </p:nvPicPr>
          <p:blipFill>
            <a:blip r:embed="rId4" cstate="print"/>
            <a:stretch>
              <a:fillRect/>
            </a:stretch>
          </p:blipFill>
          <p:spPr>
            <a:xfrm>
              <a:off x="4379976" y="822960"/>
              <a:ext cx="3505962" cy="4103370"/>
            </a:xfrm>
            <a:prstGeom prst="rect">
              <a:avLst/>
            </a:prstGeom>
          </p:spPr>
        </p:pic>
        <p:pic>
          <p:nvPicPr>
            <p:cNvPr id="21" name="object 21"/>
            <p:cNvPicPr/>
            <p:nvPr/>
          </p:nvPicPr>
          <p:blipFill>
            <a:blip r:embed="rId5" cstate="print"/>
            <a:stretch>
              <a:fillRect/>
            </a:stretch>
          </p:blipFill>
          <p:spPr>
            <a:xfrm>
              <a:off x="4395216" y="877824"/>
              <a:ext cx="3401567" cy="3995928"/>
            </a:xfrm>
            <a:prstGeom prst="rect">
              <a:avLst/>
            </a:prstGeom>
          </p:spPr>
        </p:pic>
        <p:sp>
          <p:nvSpPr>
            <p:cNvPr id="22" name="object 22"/>
            <p:cNvSpPr/>
            <p:nvPr/>
          </p:nvSpPr>
          <p:spPr>
            <a:xfrm>
              <a:off x="4437888" y="877824"/>
              <a:ext cx="3316604" cy="1332230"/>
            </a:xfrm>
            <a:custGeom>
              <a:avLst/>
              <a:gdLst/>
              <a:ahLst/>
              <a:cxnLst/>
              <a:rect l="l" t="t" r="r" b="b"/>
              <a:pathLst>
                <a:path w="3316604" h="1332230">
                  <a:moveTo>
                    <a:pt x="1658112" y="0"/>
                  </a:moveTo>
                  <a:lnTo>
                    <a:pt x="1607455" y="741"/>
                  </a:lnTo>
                  <a:lnTo>
                    <a:pt x="1557167" y="2950"/>
                  </a:lnTo>
                  <a:lnTo>
                    <a:pt x="1507267" y="6607"/>
                  </a:lnTo>
                  <a:lnTo>
                    <a:pt x="1457777" y="11692"/>
                  </a:lnTo>
                  <a:lnTo>
                    <a:pt x="1408717" y="18183"/>
                  </a:lnTo>
                  <a:lnTo>
                    <a:pt x="1360108" y="26060"/>
                  </a:lnTo>
                  <a:lnTo>
                    <a:pt x="1311970" y="35302"/>
                  </a:lnTo>
                  <a:lnTo>
                    <a:pt x="1264324" y="45889"/>
                  </a:lnTo>
                  <a:lnTo>
                    <a:pt x="1217190" y="57801"/>
                  </a:lnTo>
                  <a:lnTo>
                    <a:pt x="1170589" y="71016"/>
                  </a:lnTo>
                  <a:lnTo>
                    <a:pt x="1124542" y="85514"/>
                  </a:lnTo>
                  <a:lnTo>
                    <a:pt x="1079069" y="101274"/>
                  </a:lnTo>
                  <a:lnTo>
                    <a:pt x="1034190" y="118276"/>
                  </a:lnTo>
                  <a:lnTo>
                    <a:pt x="989927" y="136499"/>
                  </a:lnTo>
                  <a:lnTo>
                    <a:pt x="946300" y="155923"/>
                  </a:lnTo>
                  <a:lnTo>
                    <a:pt x="903329" y="176526"/>
                  </a:lnTo>
                  <a:lnTo>
                    <a:pt x="861036" y="198289"/>
                  </a:lnTo>
                  <a:lnTo>
                    <a:pt x="819440" y="221191"/>
                  </a:lnTo>
                  <a:lnTo>
                    <a:pt x="778563" y="245211"/>
                  </a:lnTo>
                  <a:lnTo>
                    <a:pt x="738424" y="270328"/>
                  </a:lnTo>
                  <a:lnTo>
                    <a:pt x="699045" y="296522"/>
                  </a:lnTo>
                  <a:lnTo>
                    <a:pt x="660445" y="323773"/>
                  </a:lnTo>
                  <a:lnTo>
                    <a:pt x="622647" y="352059"/>
                  </a:lnTo>
                  <a:lnTo>
                    <a:pt x="585669" y="381360"/>
                  </a:lnTo>
                  <a:lnTo>
                    <a:pt x="549534" y="411656"/>
                  </a:lnTo>
                  <a:lnTo>
                    <a:pt x="514261" y="442926"/>
                  </a:lnTo>
                  <a:lnTo>
                    <a:pt x="479871" y="475149"/>
                  </a:lnTo>
                  <a:lnTo>
                    <a:pt x="446384" y="508305"/>
                  </a:lnTo>
                  <a:lnTo>
                    <a:pt x="413821" y="542373"/>
                  </a:lnTo>
                  <a:lnTo>
                    <a:pt x="382204" y="577332"/>
                  </a:lnTo>
                  <a:lnTo>
                    <a:pt x="351551" y="613162"/>
                  </a:lnTo>
                  <a:lnTo>
                    <a:pt x="321885" y="649843"/>
                  </a:lnTo>
                  <a:lnTo>
                    <a:pt x="293225" y="687353"/>
                  </a:lnTo>
                  <a:lnTo>
                    <a:pt x="265592" y="725672"/>
                  </a:lnTo>
                  <a:lnTo>
                    <a:pt x="239007" y="764780"/>
                  </a:lnTo>
                  <a:lnTo>
                    <a:pt x="213490" y="804655"/>
                  </a:lnTo>
                  <a:lnTo>
                    <a:pt x="189061" y="845278"/>
                  </a:lnTo>
                  <a:lnTo>
                    <a:pt x="165743" y="886627"/>
                  </a:lnTo>
                  <a:lnTo>
                    <a:pt x="143554" y="928683"/>
                  </a:lnTo>
                  <a:lnTo>
                    <a:pt x="122516" y="971424"/>
                  </a:lnTo>
                  <a:lnTo>
                    <a:pt x="102649" y="1014829"/>
                  </a:lnTo>
                  <a:lnTo>
                    <a:pt x="83974" y="1058879"/>
                  </a:lnTo>
                  <a:lnTo>
                    <a:pt x="66511" y="1103553"/>
                  </a:lnTo>
                  <a:lnTo>
                    <a:pt x="50282" y="1148830"/>
                  </a:lnTo>
                  <a:lnTo>
                    <a:pt x="35306" y="1194689"/>
                  </a:lnTo>
                  <a:lnTo>
                    <a:pt x="0" y="1331976"/>
                  </a:lnTo>
                  <a:lnTo>
                    <a:pt x="3316223" y="1331976"/>
                  </a:lnTo>
                  <a:lnTo>
                    <a:pt x="3280917" y="1194689"/>
                  </a:lnTo>
                  <a:lnTo>
                    <a:pt x="3265941" y="1148830"/>
                  </a:lnTo>
                  <a:lnTo>
                    <a:pt x="3249712" y="1103553"/>
                  </a:lnTo>
                  <a:lnTo>
                    <a:pt x="3232249" y="1058879"/>
                  </a:lnTo>
                  <a:lnTo>
                    <a:pt x="3213574" y="1014829"/>
                  </a:lnTo>
                  <a:lnTo>
                    <a:pt x="3193707" y="971424"/>
                  </a:lnTo>
                  <a:lnTo>
                    <a:pt x="3172669" y="928683"/>
                  </a:lnTo>
                  <a:lnTo>
                    <a:pt x="3150480" y="886627"/>
                  </a:lnTo>
                  <a:lnTo>
                    <a:pt x="3127162" y="845278"/>
                  </a:lnTo>
                  <a:lnTo>
                    <a:pt x="3102733" y="804655"/>
                  </a:lnTo>
                  <a:lnTo>
                    <a:pt x="3077216" y="764780"/>
                  </a:lnTo>
                  <a:lnTo>
                    <a:pt x="3050631" y="725672"/>
                  </a:lnTo>
                  <a:lnTo>
                    <a:pt x="3022998" y="687353"/>
                  </a:lnTo>
                  <a:lnTo>
                    <a:pt x="2994338" y="649843"/>
                  </a:lnTo>
                  <a:lnTo>
                    <a:pt x="2964672" y="613162"/>
                  </a:lnTo>
                  <a:lnTo>
                    <a:pt x="2934019" y="577332"/>
                  </a:lnTo>
                  <a:lnTo>
                    <a:pt x="2902402" y="542373"/>
                  </a:lnTo>
                  <a:lnTo>
                    <a:pt x="2869839" y="508305"/>
                  </a:lnTo>
                  <a:lnTo>
                    <a:pt x="2836352" y="475149"/>
                  </a:lnTo>
                  <a:lnTo>
                    <a:pt x="2801962" y="442926"/>
                  </a:lnTo>
                  <a:lnTo>
                    <a:pt x="2766689" y="411656"/>
                  </a:lnTo>
                  <a:lnTo>
                    <a:pt x="2730554" y="381360"/>
                  </a:lnTo>
                  <a:lnTo>
                    <a:pt x="2693576" y="352059"/>
                  </a:lnTo>
                  <a:lnTo>
                    <a:pt x="2655778" y="323773"/>
                  </a:lnTo>
                  <a:lnTo>
                    <a:pt x="2617178" y="296522"/>
                  </a:lnTo>
                  <a:lnTo>
                    <a:pt x="2577799" y="270328"/>
                  </a:lnTo>
                  <a:lnTo>
                    <a:pt x="2537660" y="245211"/>
                  </a:lnTo>
                  <a:lnTo>
                    <a:pt x="2496783" y="221191"/>
                  </a:lnTo>
                  <a:lnTo>
                    <a:pt x="2455187" y="198289"/>
                  </a:lnTo>
                  <a:lnTo>
                    <a:pt x="2412894" y="176526"/>
                  </a:lnTo>
                  <a:lnTo>
                    <a:pt x="2369923" y="155923"/>
                  </a:lnTo>
                  <a:lnTo>
                    <a:pt x="2326296" y="136499"/>
                  </a:lnTo>
                  <a:lnTo>
                    <a:pt x="2282033" y="118276"/>
                  </a:lnTo>
                  <a:lnTo>
                    <a:pt x="2237154" y="101274"/>
                  </a:lnTo>
                  <a:lnTo>
                    <a:pt x="2191681" y="85514"/>
                  </a:lnTo>
                  <a:lnTo>
                    <a:pt x="2145634" y="71016"/>
                  </a:lnTo>
                  <a:lnTo>
                    <a:pt x="2099033" y="57801"/>
                  </a:lnTo>
                  <a:lnTo>
                    <a:pt x="2051899" y="45889"/>
                  </a:lnTo>
                  <a:lnTo>
                    <a:pt x="2004253" y="35302"/>
                  </a:lnTo>
                  <a:lnTo>
                    <a:pt x="1956115" y="26060"/>
                  </a:lnTo>
                  <a:lnTo>
                    <a:pt x="1907506" y="18183"/>
                  </a:lnTo>
                  <a:lnTo>
                    <a:pt x="1858446" y="11692"/>
                  </a:lnTo>
                  <a:lnTo>
                    <a:pt x="1808956" y="6607"/>
                  </a:lnTo>
                  <a:lnTo>
                    <a:pt x="1759056" y="2950"/>
                  </a:lnTo>
                  <a:lnTo>
                    <a:pt x="1708768" y="741"/>
                  </a:lnTo>
                  <a:lnTo>
                    <a:pt x="1658112" y="0"/>
                  </a:lnTo>
                  <a:close/>
                </a:path>
              </a:pathLst>
            </a:custGeom>
            <a:solidFill>
              <a:srgbClr val="0150A2"/>
            </a:solidFill>
          </p:spPr>
          <p:txBody>
            <a:bodyPr wrap="square" lIns="0" tIns="0" rIns="0" bIns="0" rtlCol="0"/>
            <a:lstStyle/>
            <a:p>
              <a:endParaRPr/>
            </a:p>
          </p:txBody>
        </p:sp>
        <p:sp>
          <p:nvSpPr>
            <p:cNvPr id="23" name="object 23"/>
            <p:cNvSpPr/>
            <p:nvPr/>
          </p:nvSpPr>
          <p:spPr>
            <a:xfrm>
              <a:off x="4395216" y="2209800"/>
              <a:ext cx="3401695" cy="1332230"/>
            </a:xfrm>
            <a:custGeom>
              <a:avLst/>
              <a:gdLst/>
              <a:ahLst/>
              <a:cxnLst/>
              <a:rect l="l" t="t" r="r" b="b"/>
              <a:pathLst>
                <a:path w="3401695" h="1332229">
                  <a:moveTo>
                    <a:pt x="3360547" y="0"/>
                  </a:moveTo>
                  <a:lnTo>
                    <a:pt x="41021" y="0"/>
                  </a:lnTo>
                  <a:lnTo>
                    <a:pt x="34544" y="25273"/>
                  </a:lnTo>
                  <a:lnTo>
                    <a:pt x="25512" y="72925"/>
                  </a:lnTo>
                  <a:lnTo>
                    <a:pt x="17809" y="121050"/>
                  </a:lnTo>
                  <a:lnTo>
                    <a:pt x="11457" y="169624"/>
                  </a:lnTo>
                  <a:lnTo>
                    <a:pt x="6478" y="218622"/>
                  </a:lnTo>
                  <a:lnTo>
                    <a:pt x="2893" y="268020"/>
                  </a:lnTo>
                  <a:lnTo>
                    <a:pt x="727" y="317794"/>
                  </a:lnTo>
                  <a:lnTo>
                    <a:pt x="0" y="367919"/>
                  </a:lnTo>
                  <a:lnTo>
                    <a:pt x="799" y="420553"/>
                  </a:lnTo>
                  <a:lnTo>
                    <a:pt x="3181" y="472788"/>
                  </a:lnTo>
                  <a:lnTo>
                    <a:pt x="7122" y="524603"/>
                  </a:lnTo>
                  <a:lnTo>
                    <a:pt x="12601" y="575973"/>
                  </a:lnTo>
                  <a:lnTo>
                    <a:pt x="19593" y="626875"/>
                  </a:lnTo>
                  <a:lnTo>
                    <a:pt x="28076" y="677287"/>
                  </a:lnTo>
                  <a:lnTo>
                    <a:pt x="38027" y="727186"/>
                  </a:lnTo>
                  <a:lnTo>
                    <a:pt x="49422" y="776548"/>
                  </a:lnTo>
                  <a:lnTo>
                    <a:pt x="62238" y="825350"/>
                  </a:lnTo>
                  <a:lnTo>
                    <a:pt x="76453" y="873569"/>
                  </a:lnTo>
                  <a:lnTo>
                    <a:pt x="92044" y="921183"/>
                  </a:lnTo>
                  <a:lnTo>
                    <a:pt x="108987" y="968167"/>
                  </a:lnTo>
                  <a:lnTo>
                    <a:pt x="127259" y="1014500"/>
                  </a:lnTo>
                  <a:lnTo>
                    <a:pt x="146837" y="1060158"/>
                  </a:lnTo>
                  <a:lnTo>
                    <a:pt x="167699" y="1105118"/>
                  </a:lnTo>
                  <a:lnTo>
                    <a:pt x="189821" y="1149357"/>
                  </a:lnTo>
                  <a:lnTo>
                    <a:pt x="213180" y="1192851"/>
                  </a:lnTo>
                  <a:lnTo>
                    <a:pt x="237753" y="1235579"/>
                  </a:lnTo>
                  <a:lnTo>
                    <a:pt x="263517" y="1277516"/>
                  </a:lnTo>
                  <a:lnTo>
                    <a:pt x="290449" y="1318640"/>
                  </a:lnTo>
                  <a:lnTo>
                    <a:pt x="300482" y="1331976"/>
                  </a:lnTo>
                  <a:lnTo>
                    <a:pt x="3101086" y="1331976"/>
                  </a:lnTo>
                  <a:lnTo>
                    <a:pt x="3138050" y="1277516"/>
                  </a:lnTo>
                  <a:lnTo>
                    <a:pt x="3163814" y="1235579"/>
                  </a:lnTo>
                  <a:lnTo>
                    <a:pt x="3188387" y="1192851"/>
                  </a:lnTo>
                  <a:lnTo>
                    <a:pt x="3211746" y="1149357"/>
                  </a:lnTo>
                  <a:lnTo>
                    <a:pt x="3233868" y="1105118"/>
                  </a:lnTo>
                  <a:lnTo>
                    <a:pt x="3254730" y="1060158"/>
                  </a:lnTo>
                  <a:lnTo>
                    <a:pt x="3274308" y="1014500"/>
                  </a:lnTo>
                  <a:lnTo>
                    <a:pt x="3292580" y="968167"/>
                  </a:lnTo>
                  <a:lnTo>
                    <a:pt x="3309523" y="921183"/>
                  </a:lnTo>
                  <a:lnTo>
                    <a:pt x="3325113" y="873569"/>
                  </a:lnTo>
                  <a:lnTo>
                    <a:pt x="3339329" y="825350"/>
                  </a:lnTo>
                  <a:lnTo>
                    <a:pt x="3352145" y="776548"/>
                  </a:lnTo>
                  <a:lnTo>
                    <a:pt x="3363540" y="727186"/>
                  </a:lnTo>
                  <a:lnTo>
                    <a:pt x="3373491" y="677287"/>
                  </a:lnTo>
                  <a:lnTo>
                    <a:pt x="3381974" y="626875"/>
                  </a:lnTo>
                  <a:lnTo>
                    <a:pt x="3388966" y="575973"/>
                  </a:lnTo>
                  <a:lnTo>
                    <a:pt x="3394445" y="524603"/>
                  </a:lnTo>
                  <a:lnTo>
                    <a:pt x="3398386" y="472788"/>
                  </a:lnTo>
                  <a:lnTo>
                    <a:pt x="3400768" y="420553"/>
                  </a:lnTo>
                  <a:lnTo>
                    <a:pt x="3401567" y="367919"/>
                  </a:lnTo>
                  <a:lnTo>
                    <a:pt x="3400840" y="317794"/>
                  </a:lnTo>
                  <a:lnTo>
                    <a:pt x="3398674" y="268020"/>
                  </a:lnTo>
                  <a:lnTo>
                    <a:pt x="3395089" y="218622"/>
                  </a:lnTo>
                  <a:lnTo>
                    <a:pt x="3390110" y="169624"/>
                  </a:lnTo>
                  <a:lnTo>
                    <a:pt x="3383758" y="121050"/>
                  </a:lnTo>
                  <a:lnTo>
                    <a:pt x="3376055" y="72925"/>
                  </a:lnTo>
                  <a:lnTo>
                    <a:pt x="3367024" y="25273"/>
                  </a:lnTo>
                  <a:lnTo>
                    <a:pt x="3360547" y="0"/>
                  </a:lnTo>
                  <a:close/>
                </a:path>
              </a:pathLst>
            </a:custGeom>
            <a:solidFill>
              <a:srgbClr val="05CDD7"/>
            </a:solidFill>
          </p:spPr>
          <p:txBody>
            <a:bodyPr wrap="square" lIns="0" tIns="0" rIns="0" bIns="0" rtlCol="0"/>
            <a:lstStyle/>
            <a:p>
              <a:endParaRPr/>
            </a:p>
          </p:txBody>
        </p:sp>
        <p:sp>
          <p:nvSpPr>
            <p:cNvPr id="24" name="object 24"/>
            <p:cNvSpPr/>
            <p:nvPr/>
          </p:nvSpPr>
          <p:spPr>
            <a:xfrm>
              <a:off x="4696968" y="3541776"/>
              <a:ext cx="2798445" cy="1332230"/>
            </a:xfrm>
            <a:custGeom>
              <a:avLst/>
              <a:gdLst/>
              <a:ahLst/>
              <a:cxnLst/>
              <a:rect l="l" t="t" r="r" b="b"/>
              <a:pathLst>
                <a:path w="2798445" h="1332229">
                  <a:moveTo>
                    <a:pt x="2798064" y="0"/>
                  </a:moveTo>
                  <a:lnTo>
                    <a:pt x="0" y="0"/>
                  </a:lnTo>
                  <a:lnTo>
                    <a:pt x="87503" y="116967"/>
                  </a:lnTo>
                  <a:lnTo>
                    <a:pt x="113863" y="148161"/>
                  </a:lnTo>
                  <a:lnTo>
                    <a:pt x="140938" y="178688"/>
                  </a:lnTo>
                  <a:lnTo>
                    <a:pt x="168727" y="208549"/>
                  </a:lnTo>
                  <a:lnTo>
                    <a:pt x="197231" y="237744"/>
                  </a:lnTo>
                  <a:lnTo>
                    <a:pt x="228739" y="273444"/>
                  </a:lnTo>
                  <a:lnTo>
                    <a:pt x="259626" y="309689"/>
                  </a:lnTo>
                  <a:lnTo>
                    <a:pt x="289850" y="346496"/>
                  </a:lnTo>
                  <a:lnTo>
                    <a:pt x="319369" y="383881"/>
                  </a:lnTo>
                  <a:lnTo>
                    <a:pt x="348142" y="421860"/>
                  </a:lnTo>
                  <a:lnTo>
                    <a:pt x="376127" y="460449"/>
                  </a:lnTo>
                  <a:lnTo>
                    <a:pt x="403284" y="499664"/>
                  </a:lnTo>
                  <a:lnTo>
                    <a:pt x="429569" y="539521"/>
                  </a:lnTo>
                  <a:lnTo>
                    <a:pt x="454943" y="580038"/>
                  </a:lnTo>
                  <a:lnTo>
                    <a:pt x="479364" y="621229"/>
                  </a:lnTo>
                  <a:lnTo>
                    <a:pt x="502789" y="663111"/>
                  </a:lnTo>
                  <a:lnTo>
                    <a:pt x="525178" y="705700"/>
                  </a:lnTo>
                  <a:lnTo>
                    <a:pt x="546490" y="749013"/>
                  </a:lnTo>
                  <a:lnTo>
                    <a:pt x="566682" y="793065"/>
                  </a:lnTo>
                  <a:lnTo>
                    <a:pt x="585713" y="837873"/>
                  </a:lnTo>
                  <a:lnTo>
                    <a:pt x="603543" y="883454"/>
                  </a:lnTo>
                  <a:lnTo>
                    <a:pt x="620129" y="929822"/>
                  </a:lnTo>
                  <a:lnTo>
                    <a:pt x="635429" y="976995"/>
                  </a:lnTo>
                  <a:lnTo>
                    <a:pt x="649404" y="1024988"/>
                  </a:lnTo>
                  <a:lnTo>
                    <a:pt x="662010" y="1073818"/>
                  </a:lnTo>
                  <a:lnTo>
                    <a:pt x="673207" y="1123501"/>
                  </a:lnTo>
                  <a:lnTo>
                    <a:pt x="682953" y="1174053"/>
                  </a:lnTo>
                  <a:lnTo>
                    <a:pt x="691207" y="1225491"/>
                  </a:lnTo>
                  <a:lnTo>
                    <a:pt x="697927" y="1277830"/>
                  </a:lnTo>
                  <a:lnTo>
                    <a:pt x="703072" y="1331087"/>
                  </a:lnTo>
                  <a:lnTo>
                    <a:pt x="2030095" y="1331976"/>
                  </a:lnTo>
                  <a:lnTo>
                    <a:pt x="2037288" y="1277548"/>
                  </a:lnTo>
                  <a:lnTo>
                    <a:pt x="2046660" y="1223825"/>
                  </a:lnTo>
                  <a:lnTo>
                    <a:pt x="2058097" y="1170832"/>
                  </a:lnTo>
                  <a:lnTo>
                    <a:pt x="2071484" y="1118592"/>
                  </a:lnTo>
                  <a:lnTo>
                    <a:pt x="2086708" y="1067129"/>
                  </a:lnTo>
                  <a:lnTo>
                    <a:pt x="2103654" y="1016466"/>
                  </a:lnTo>
                  <a:lnTo>
                    <a:pt x="2122207" y="966628"/>
                  </a:lnTo>
                  <a:lnTo>
                    <a:pt x="2142254" y="917639"/>
                  </a:lnTo>
                  <a:lnTo>
                    <a:pt x="2163680" y="869522"/>
                  </a:lnTo>
                  <a:lnTo>
                    <a:pt x="2186372" y="822301"/>
                  </a:lnTo>
                  <a:lnTo>
                    <a:pt x="2210213" y="776000"/>
                  </a:lnTo>
                  <a:lnTo>
                    <a:pt x="2235092" y="730643"/>
                  </a:lnTo>
                  <a:lnTo>
                    <a:pt x="2260892" y="686254"/>
                  </a:lnTo>
                  <a:lnTo>
                    <a:pt x="2287500" y="642856"/>
                  </a:lnTo>
                  <a:lnTo>
                    <a:pt x="2314802" y="600474"/>
                  </a:lnTo>
                  <a:lnTo>
                    <a:pt x="2342683" y="559131"/>
                  </a:lnTo>
                  <a:lnTo>
                    <a:pt x="2371030" y="518851"/>
                  </a:lnTo>
                  <a:lnTo>
                    <a:pt x="2399727" y="479658"/>
                  </a:lnTo>
                  <a:lnTo>
                    <a:pt x="2428661" y="441575"/>
                  </a:lnTo>
                  <a:lnTo>
                    <a:pt x="2457717" y="404628"/>
                  </a:lnTo>
                  <a:lnTo>
                    <a:pt x="2486781" y="368838"/>
                  </a:lnTo>
                  <a:lnTo>
                    <a:pt x="2515739" y="334232"/>
                  </a:lnTo>
                  <a:lnTo>
                    <a:pt x="2544476" y="300831"/>
                  </a:lnTo>
                  <a:lnTo>
                    <a:pt x="2572879" y="268660"/>
                  </a:lnTo>
                  <a:lnTo>
                    <a:pt x="2600833" y="237744"/>
                  </a:lnTo>
                  <a:lnTo>
                    <a:pt x="2629336" y="208549"/>
                  </a:lnTo>
                  <a:lnTo>
                    <a:pt x="2657125" y="178689"/>
                  </a:lnTo>
                  <a:lnTo>
                    <a:pt x="2684200" y="148161"/>
                  </a:lnTo>
                  <a:lnTo>
                    <a:pt x="2710561" y="116967"/>
                  </a:lnTo>
                  <a:lnTo>
                    <a:pt x="2798064" y="0"/>
                  </a:lnTo>
                  <a:close/>
                </a:path>
              </a:pathLst>
            </a:custGeom>
            <a:solidFill>
              <a:srgbClr val="04C555"/>
            </a:solidFill>
          </p:spPr>
          <p:txBody>
            <a:bodyPr wrap="square" lIns="0" tIns="0" rIns="0" bIns="0" rtlCol="0"/>
            <a:lstStyle/>
            <a:p>
              <a:endParaRPr/>
            </a:p>
          </p:txBody>
        </p:sp>
        <p:sp>
          <p:nvSpPr>
            <p:cNvPr id="25" name="object 25"/>
            <p:cNvSpPr/>
            <p:nvPr/>
          </p:nvSpPr>
          <p:spPr>
            <a:xfrm>
              <a:off x="5398008" y="4873751"/>
              <a:ext cx="1335405" cy="1106805"/>
            </a:xfrm>
            <a:custGeom>
              <a:avLst/>
              <a:gdLst/>
              <a:ahLst/>
              <a:cxnLst/>
              <a:rect l="l" t="t" r="r" b="b"/>
              <a:pathLst>
                <a:path w="1335404" h="1106804">
                  <a:moveTo>
                    <a:pt x="1161288" y="859878"/>
                  </a:moveTo>
                  <a:lnTo>
                    <a:pt x="158496" y="859536"/>
                  </a:lnTo>
                  <a:lnTo>
                    <a:pt x="200710" y="885113"/>
                  </a:lnTo>
                  <a:lnTo>
                    <a:pt x="245364" y="910424"/>
                  </a:lnTo>
                  <a:lnTo>
                    <a:pt x="292023" y="935494"/>
                  </a:lnTo>
                  <a:lnTo>
                    <a:pt x="340296" y="960310"/>
                  </a:lnTo>
                  <a:lnTo>
                    <a:pt x="389775" y="984885"/>
                  </a:lnTo>
                  <a:lnTo>
                    <a:pt x="440055" y="1009205"/>
                  </a:lnTo>
                  <a:lnTo>
                    <a:pt x="458647" y="1018044"/>
                  </a:lnTo>
                  <a:lnTo>
                    <a:pt x="454152" y="1018032"/>
                  </a:lnTo>
                  <a:lnTo>
                    <a:pt x="507847" y="1051763"/>
                  </a:lnTo>
                  <a:lnTo>
                    <a:pt x="556856" y="1077125"/>
                  </a:lnTo>
                  <a:lnTo>
                    <a:pt x="602081" y="1094447"/>
                  </a:lnTo>
                  <a:lnTo>
                    <a:pt x="644461" y="1104061"/>
                  </a:lnTo>
                  <a:lnTo>
                    <a:pt x="684885" y="1106309"/>
                  </a:lnTo>
                  <a:lnTo>
                    <a:pt x="724293" y="1101509"/>
                  </a:lnTo>
                  <a:lnTo>
                    <a:pt x="763600" y="1090002"/>
                  </a:lnTo>
                  <a:lnTo>
                    <a:pt x="803706" y="1072134"/>
                  </a:lnTo>
                  <a:lnTo>
                    <a:pt x="845540" y="1048219"/>
                  </a:lnTo>
                  <a:lnTo>
                    <a:pt x="890016" y="1018590"/>
                  </a:lnTo>
                  <a:lnTo>
                    <a:pt x="883666" y="1018590"/>
                  </a:lnTo>
                  <a:lnTo>
                    <a:pt x="894194" y="1013053"/>
                  </a:lnTo>
                  <a:lnTo>
                    <a:pt x="942962" y="986993"/>
                  </a:lnTo>
                  <a:lnTo>
                    <a:pt x="996886" y="957668"/>
                  </a:lnTo>
                  <a:lnTo>
                    <a:pt x="1050810" y="927709"/>
                  </a:lnTo>
                  <a:lnTo>
                    <a:pt x="1099616" y="899693"/>
                  </a:lnTo>
                  <a:lnTo>
                    <a:pt x="1138148" y="876211"/>
                  </a:lnTo>
                  <a:lnTo>
                    <a:pt x="1161288" y="859878"/>
                  </a:lnTo>
                  <a:close/>
                </a:path>
                <a:path w="1335404" h="1106804">
                  <a:moveTo>
                    <a:pt x="1228344" y="576072"/>
                  </a:moveTo>
                  <a:lnTo>
                    <a:pt x="917663" y="583209"/>
                  </a:lnTo>
                  <a:lnTo>
                    <a:pt x="764108" y="585939"/>
                  </a:lnTo>
                  <a:lnTo>
                    <a:pt x="661885" y="587082"/>
                  </a:lnTo>
                  <a:lnTo>
                    <a:pt x="559536" y="587489"/>
                  </a:lnTo>
                  <a:lnTo>
                    <a:pt x="456831" y="587019"/>
                  </a:lnTo>
                  <a:lnTo>
                    <a:pt x="405282" y="586409"/>
                  </a:lnTo>
                  <a:lnTo>
                    <a:pt x="353568" y="585508"/>
                  </a:lnTo>
                  <a:lnTo>
                    <a:pt x="301637" y="584301"/>
                  </a:lnTo>
                  <a:lnTo>
                    <a:pt x="249491" y="582777"/>
                  </a:lnTo>
                  <a:lnTo>
                    <a:pt x="197104" y="580910"/>
                  </a:lnTo>
                  <a:lnTo>
                    <a:pt x="144424" y="578688"/>
                  </a:lnTo>
                  <a:lnTo>
                    <a:pt x="91440" y="576072"/>
                  </a:lnTo>
                  <a:lnTo>
                    <a:pt x="91440" y="770102"/>
                  </a:lnTo>
                  <a:lnTo>
                    <a:pt x="194792" y="774484"/>
                  </a:lnTo>
                  <a:lnTo>
                    <a:pt x="298145" y="777976"/>
                  </a:lnTo>
                  <a:lnTo>
                    <a:pt x="401497" y="780605"/>
                  </a:lnTo>
                  <a:lnTo>
                    <a:pt x="504850" y="782358"/>
                  </a:lnTo>
                  <a:lnTo>
                    <a:pt x="608203" y="783234"/>
                  </a:lnTo>
                  <a:lnTo>
                    <a:pt x="711568" y="783234"/>
                  </a:lnTo>
                  <a:lnTo>
                    <a:pt x="814920" y="782358"/>
                  </a:lnTo>
                  <a:lnTo>
                    <a:pt x="918273" y="780605"/>
                  </a:lnTo>
                  <a:lnTo>
                    <a:pt x="1021626" y="777976"/>
                  </a:lnTo>
                  <a:lnTo>
                    <a:pt x="1124978" y="774484"/>
                  </a:lnTo>
                  <a:lnTo>
                    <a:pt x="1228344" y="770102"/>
                  </a:lnTo>
                  <a:lnTo>
                    <a:pt x="1228344" y="576072"/>
                  </a:lnTo>
                  <a:close/>
                </a:path>
                <a:path w="1335404" h="1106804">
                  <a:moveTo>
                    <a:pt x="1289304" y="271272"/>
                  </a:moveTo>
                  <a:lnTo>
                    <a:pt x="839736" y="281381"/>
                  </a:lnTo>
                  <a:lnTo>
                    <a:pt x="691413" y="283400"/>
                  </a:lnTo>
                  <a:lnTo>
                    <a:pt x="592480" y="284010"/>
                  </a:lnTo>
                  <a:lnTo>
                    <a:pt x="493293" y="283908"/>
                  </a:lnTo>
                  <a:lnTo>
                    <a:pt x="393712" y="282968"/>
                  </a:lnTo>
                  <a:lnTo>
                    <a:pt x="293560" y="281051"/>
                  </a:lnTo>
                  <a:lnTo>
                    <a:pt x="243230" y="279704"/>
                  </a:lnTo>
                  <a:lnTo>
                    <a:pt x="192684" y="278066"/>
                  </a:lnTo>
                  <a:lnTo>
                    <a:pt x="141909" y="276123"/>
                  </a:lnTo>
                  <a:lnTo>
                    <a:pt x="90893" y="273862"/>
                  </a:lnTo>
                  <a:lnTo>
                    <a:pt x="39624" y="271272"/>
                  </a:lnTo>
                  <a:lnTo>
                    <a:pt x="39624" y="488188"/>
                  </a:lnTo>
                  <a:lnTo>
                    <a:pt x="89611" y="490461"/>
                  </a:lnTo>
                  <a:lnTo>
                    <a:pt x="189585" y="494436"/>
                  </a:lnTo>
                  <a:lnTo>
                    <a:pt x="289560" y="497636"/>
                  </a:lnTo>
                  <a:lnTo>
                    <a:pt x="389534" y="500100"/>
                  </a:lnTo>
                  <a:lnTo>
                    <a:pt x="489508" y="501802"/>
                  </a:lnTo>
                  <a:lnTo>
                    <a:pt x="589483" y="502742"/>
                  </a:lnTo>
                  <a:lnTo>
                    <a:pt x="689457" y="502932"/>
                  </a:lnTo>
                  <a:lnTo>
                    <a:pt x="789432" y="502361"/>
                  </a:lnTo>
                  <a:lnTo>
                    <a:pt x="889393" y="501040"/>
                  </a:lnTo>
                  <a:lnTo>
                    <a:pt x="989368" y="498970"/>
                  </a:lnTo>
                  <a:lnTo>
                    <a:pt x="1089342" y="496125"/>
                  </a:lnTo>
                  <a:lnTo>
                    <a:pt x="1189316" y="492544"/>
                  </a:lnTo>
                  <a:lnTo>
                    <a:pt x="1289304" y="488188"/>
                  </a:lnTo>
                  <a:lnTo>
                    <a:pt x="1289304" y="271272"/>
                  </a:lnTo>
                  <a:close/>
                </a:path>
                <a:path w="1335404" h="1106804">
                  <a:moveTo>
                    <a:pt x="1335024" y="0"/>
                  </a:moveTo>
                  <a:lnTo>
                    <a:pt x="873061" y="9690"/>
                  </a:lnTo>
                  <a:lnTo>
                    <a:pt x="720674" y="11760"/>
                  </a:lnTo>
                  <a:lnTo>
                    <a:pt x="619074" y="12496"/>
                  </a:lnTo>
                  <a:lnTo>
                    <a:pt x="517283" y="12611"/>
                  </a:lnTo>
                  <a:lnTo>
                    <a:pt x="415137" y="11988"/>
                  </a:lnTo>
                  <a:lnTo>
                    <a:pt x="312496" y="10515"/>
                  </a:lnTo>
                  <a:lnTo>
                    <a:pt x="209194" y="8102"/>
                  </a:lnTo>
                  <a:lnTo>
                    <a:pt x="157251" y="6515"/>
                  </a:lnTo>
                  <a:lnTo>
                    <a:pt x="105079" y="4635"/>
                  </a:lnTo>
                  <a:lnTo>
                    <a:pt x="52666" y="2476"/>
                  </a:lnTo>
                  <a:lnTo>
                    <a:pt x="0" y="0"/>
                  </a:lnTo>
                  <a:lnTo>
                    <a:pt x="0" y="214503"/>
                  </a:lnTo>
                  <a:lnTo>
                    <a:pt x="52654" y="217741"/>
                  </a:lnTo>
                  <a:lnTo>
                    <a:pt x="105194" y="220675"/>
                  </a:lnTo>
                  <a:lnTo>
                    <a:pt x="157607" y="223316"/>
                  </a:lnTo>
                  <a:lnTo>
                    <a:pt x="209892" y="225666"/>
                  </a:lnTo>
                  <a:lnTo>
                    <a:pt x="262077" y="227736"/>
                  </a:lnTo>
                  <a:lnTo>
                    <a:pt x="314134" y="229527"/>
                  </a:lnTo>
                  <a:lnTo>
                    <a:pt x="366090" y="231038"/>
                  </a:lnTo>
                  <a:lnTo>
                    <a:pt x="417918" y="232283"/>
                  </a:lnTo>
                  <a:lnTo>
                    <a:pt x="469658" y="233260"/>
                  </a:lnTo>
                  <a:lnTo>
                    <a:pt x="521284" y="233984"/>
                  </a:lnTo>
                  <a:lnTo>
                    <a:pt x="624230" y="234683"/>
                  </a:lnTo>
                  <a:lnTo>
                    <a:pt x="726782" y="234391"/>
                  </a:lnTo>
                  <a:lnTo>
                    <a:pt x="828967" y="233172"/>
                  </a:lnTo>
                  <a:lnTo>
                    <a:pt x="930808" y="231063"/>
                  </a:lnTo>
                  <a:lnTo>
                    <a:pt x="1032306" y="228104"/>
                  </a:lnTo>
                  <a:lnTo>
                    <a:pt x="1133500" y="224332"/>
                  </a:lnTo>
                  <a:lnTo>
                    <a:pt x="1234389" y="219786"/>
                  </a:lnTo>
                  <a:lnTo>
                    <a:pt x="1335024" y="214503"/>
                  </a:lnTo>
                  <a:lnTo>
                    <a:pt x="1335024" y="0"/>
                  </a:lnTo>
                  <a:close/>
                </a:path>
              </a:pathLst>
            </a:custGeom>
            <a:solidFill>
              <a:srgbClr val="BEBEBE"/>
            </a:solidFill>
          </p:spPr>
          <p:txBody>
            <a:bodyPr wrap="square" lIns="0" tIns="0" rIns="0" bIns="0" rtlCol="0"/>
            <a:lstStyle/>
            <a:p>
              <a:endParaRPr/>
            </a:p>
          </p:txBody>
        </p:sp>
        <p:sp>
          <p:nvSpPr>
            <p:cNvPr id="26" name="object 26"/>
            <p:cNvSpPr/>
            <p:nvPr/>
          </p:nvSpPr>
          <p:spPr>
            <a:xfrm>
              <a:off x="5632704" y="1082040"/>
              <a:ext cx="927100" cy="927100"/>
            </a:xfrm>
            <a:custGeom>
              <a:avLst/>
              <a:gdLst/>
              <a:ahLst/>
              <a:cxnLst/>
              <a:rect l="l" t="t" r="r" b="b"/>
              <a:pathLst>
                <a:path w="927100" h="927100">
                  <a:moveTo>
                    <a:pt x="463296" y="0"/>
                  </a:moveTo>
                  <a:lnTo>
                    <a:pt x="415921" y="2391"/>
                  </a:lnTo>
                  <a:lnTo>
                    <a:pt x="369916" y="9411"/>
                  </a:lnTo>
                  <a:lnTo>
                    <a:pt x="325513" y="20825"/>
                  </a:lnTo>
                  <a:lnTo>
                    <a:pt x="282946" y="36403"/>
                  </a:lnTo>
                  <a:lnTo>
                    <a:pt x="242446" y="55910"/>
                  </a:lnTo>
                  <a:lnTo>
                    <a:pt x="204247" y="79114"/>
                  </a:lnTo>
                  <a:lnTo>
                    <a:pt x="168582" y="105783"/>
                  </a:lnTo>
                  <a:lnTo>
                    <a:pt x="135683" y="135683"/>
                  </a:lnTo>
                  <a:lnTo>
                    <a:pt x="105783" y="168582"/>
                  </a:lnTo>
                  <a:lnTo>
                    <a:pt x="79114" y="204247"/>
                  </a:lnTo>
                  <a:lnTo>
                    <a:pt x="55910" y="242446"/>
                  </a:lnTo>
                  <a:lnTo>
                    <a:pt x="36403" y="282946"/>
                  </a:lnTo>
                  <a:lnTo>
                    <a:pt x="20825" y="325513"/>
                  </a:lnTo>
                  <a:lnTo>
                    <a:pt x="9411" y="369916"/>
                  </a:lnTo>
                  <a:lnTo>
                    <a:pt x="2391" y="415921"/>
                  </a:lnTo>
                  <a:lnTo>
                    <a:pt x="0" y="463296"/>
                  </a:lnTo>
                  <a:lnTo>
                    <a:pt x="2391" y="510670"/>
                  </a:lnTo>
                  <a:lnTo>
                    <a:pt x="9411" y="556675"/>
                  </a:lnTo>
                  <a:lnTo>
                    <a:pt x="20825" y="601078"/>
                  </a:lnTo>
                  <a:lnTo>
                    <a:pt x="36403" y="643645"/>
                  </a:lnTo>
                  <a:lnTo>
                    <a:pt x="55910" y="684145"/>
                  </a:lnTo>
                  <a:lnTo>
                    <a:pt x="79114" y="722344"/>
                  </a:lnTo>
                  <a:lnTo>
                    <a:pt x="105783" y="758009"/>
                  </a:lnTo>
                  <a:lnTo>
                    <a:pt x="135683" y="790908"/>
                  </a:lnTo>
                  <a:lnTo>
                    <a:pt x="168582" y="820808"/>
                  </a:lnTo>
                  <a:lnTo>
                    <a:pt x="204247" y="847477"/>
                  </a:lnTo>
                  <a:lnTo>
                    <a:pt x="242446" y="870681"/>
                  </a:lnTo>
                  <a:lnTo>
                    <a:pt x="282946" y="890188"/>
                  </a:lnTo>
                  <a:lnTo>
                    <a:pt x="325513" y="905766"/>
                  </a:lnTo>
                  <a:lnTo>
                    <a:pt x="369916" y="917180"/>
                  </a:lnTo>
                  <a:lnTo>
                    <a:pt x="415921" y="924200"/>
                  </a:lnTo>
                  <a:lnTo>
                    <a:pt x="463296" y="926592"/>
                  </a:lnTo>
                  <a:lnTo>
                    <a:pt x="510670" y="924200"/>
                  </a:lnTo>
                  <a:lnTo>
                    <a:pt x="556675" y="917180"/>
                  </a:lnTo>
                  <a:lnTo>
                    <a:pt x="601078" y="905766"/>
                  </a:lnTo>
                  <a:lnTo>
                    <a:pt x="643645" y="890188"/>
                  </a:lnTo>
                  <a:lnTo>
                    <a:pt x="684145" y="870681"/>
                  </a:lnTo>
                  <a:lnTo>
                    <a:pt x="722344" y="847477"/>
                  </a:lnTo>
                  <a:lnTo>
                    <a:pt x="758009" y="820808"/>
                  </a:lnTo>
                  <a:lnTo>
                    <a:pt x="790908" y="790908"/>
                  </a:lnTo>
                  <a:lnTo>
                    <a:pt x="820808" y="758009"/>
                  </a:lnTo>
                  <a:lnTo>
                    <a:pt x="847477" y="722344"/>
                  </a:lnTo>
                  <a:lnTo>
                    <a:pt x="870681" y="684145"/>
                  </a:lnTo>
                  <a:lnTo>
                    <a:pt x="890188" y="643645"/>
                  </a:lnTo>
                  <a:lnTo>
                    <a:pt x="905766" y="601078"/>
                  </a:lnTo>
                  <a:lnTo>
                    <a:pt x="917180" y="556675"/>
                  </a:lnTo>
                  <a:lnTo>
                    <a:pt x="924200" y="510670"/>
                  </a:lnTo>
                  <a:lnTo>
                    <a:pt x="926592" y="463296"/>
                  </a:lnTo>
                  <a:lnTo>
                    <a:pt x="924200" y="415921"/>
                  </a:lnTo>
                  <a:lnTo>
                    <a:pt x="917180" y="369916"/>
                  </a:lnTo>
                  <a:lnTo>
                    <a:pt x="905766" y="325513"/>
                  </a:lnTo>
                  <a:lnTo>
                    <a:pt x="890188" y="282946"/>
                  </a:lnTo>
                  <a:lnTo>
                    <a:pt x="870681" y="242446"/>
                  </a:lnTo>
                  <a:lnTo>
                    <a:pt x="847477" y="204247"/>
                  </a:lnTo>
                  <a:lnTo>
                    <a:pt x="820808" y="168582"/>
                  </a:lnTo>
                  <a:lnTo>
                    <a:pt x="790908" y="135683"/>
                  </a:lnTo>
                  <a:lnTo>
                    <a:pt x="758009" y="105783"/>
                  </a:lnTo>
                  <a:lnTo>
                    <a:pt x="722344" y="79114"/>
                  </a:lnTo>
                  <a:lnTo>
                    <a:pt x="684145" y="55910"/>
                  </a:lnTo>
                  <a:lnTo>
                    <a:pt x="643645" y="36403"/>
                  </a:lnTo>
                  <a:lnTo>
                    <a:pt x="601078" y="20825"/>
                  </a:lnTo>
                  <a:lnTo>
                    <a:pt x="556675" y="9411"/>
                  </a:lnTo>
                  <a:lnTo>
                    <a:pt x="510670" y="2391"/>
                  </a:lnTo>
                  <a:lnTo>
                    <a:pt x="463296" y="0"/>
                  </a:lnTo>
                  <a:close/>
                </a:path>
              </a:pathLst>
            </a:custGeom>
            <a:solidFill>
              <a:srgbClr val="FFFFFF"/>
            </a:solidFill>
          </p:spPr>
          <p:txBody>
            <a:bodyPr wrap="square" lIns="0" tIns="0" rIns="0" bIns="0" rtlCol="0"/>
            <a:lstStyle/>
            <a:p>
              <a:endParaRPr/>
            </a:p>
          </p:txBody>
        </p:sp>
        <p:sp>
          <p:nvSpPr>
            <p:cNvPr id="27" name="object 27"/>
            <p:cNvSpPr/>
            <p:nvPr/>
          </p:nvSpPr>
          <p:spPr>
            <a:xfrm>
              <a:off x="5907024" y="1283208"/>
              <a:ext cx="378460" cy="521334"/>
            </a:xfrm>
            <a:custGeom>
              <a:avLst/>
              <a:gdLst/>
              <a:ahLst/>
              <a:cxnLst/>
              <a:rect l="l" t="t" r="r" b="b"/>
              <a:pathLst>
                <a:path w="378460" h="521335">
                  <a:moveTo>
                    <a:pt x="235076" y="0"/>
                  </a:moveTo>
                  <a:lnTo>
                    <a:pt x="148336" y="0"/>
                  </a:lnTo>
                  <a:lnTo>
                    <a:pt x="142366" y="507"/>
                  </a:lnTo>
                  <a:lnTo>
                    <a:pt x="137667" y="5714"/>
                  </a:lnTo>
                  <a:lnTo>
                    <a:pt x="137922" y="11683"/>
                  </a:lnTo>
                  <a:lnTo>
                    <a:pt x="137922" y="23875"/>
                  </a:lnTo>
                  <a:lnTo>
                    <a:pt x="96265" y="23875"/>
                  </a:lnTo>
                  <a:lnTo>
                    <a:pt x="90804" y="29337"/>
                  </a:lnTo>
                  <a:lnTo>
                    <a:pt x="90804" y="50800"/>
                  </a:lnTo>
                  <a:lnTo>
                    <a:pt x="5206" y="50800"/>
                  </a:lnTo>
                  <a:lnTo>
                    <a:pt x="0" y="56006"/>
                  </a:lnTo>
                  <a:lnTo>
                    <a:pt x="0" y="516000"/>
                  </a:lnTo>
                  <a:lnTo>
                    <a:pt x="5206" y="521207"/>
                  </a:lnTo>
                  <a:lnTo>
                    <a:pt x="372745" y="521207"/>
                  </a:lnTo>
                  <a:lnTo>
                    <a:pt x="377951" y="516000"/>
                  </a:lnTo>
                  <a:lnTo>
                    <a:pt x="377951" y="467487"/>
                  </a:lnTo>
                  <a:lnTo>
                    <a:pt x="57530" y="467487"/>
                  </a:lnTo>
                  <a:lnTo>
                    <a:pt x="51815" y="462533"/>
                  </a:lnTo>
                  <a:lnTo>
                    <a:pt x="51308" y="449325"/>
                  </a:lnTo>
                  <a:lnTo>
                    <a:pt x="56387" y="443864"/>
                  </a:lnTo>
                  <a:lnTo>
                    <a:pt x="62864" y="443611"/>
                  </a:lnTo>
                  <a:lnTo>
                    <a:pt x="63373" y="443356"/>
                  </a:lnTo>
                  <a:lnTo>
                    <a:pt x="377951" y="443356"/>
                  </a:lnTo>
                  <a:lnTo>
                    <a:pt x="377951" y="393572"/>
                  </a:lnTo>
                  <a:lnTo>
                    <a:pt x="57530" y="393572"/>
                  </a:lnTo>
                  <a:lnTo>
                    <a:pt x="51815" y="388619"/>
                  </a:lnTo>
                  <a:lnTo>
                    <a:pt x="51308" y="375665"/>
                  </a:lnTo>
                  <a:lnTo>
                    <a:pt x="56387" y="369950"/>
                  </a:lnTo>
                  <a:lnTo>
                    <a:pt x="62864" y="369696"/>
                  </a:lnTo>
                  <a:lnTo>
                    <a:pt x="316611" y="369696"/>
                  </a:lnTo>
                  <a:lnTo>
                    <a:pt x="323088" y="369442"/>
                  </a:lnTo>
                  <a:lnTo>
                    <a:pt x="377951" y="369442"/>
                  </a:lnTo>
                  <a:lnTo>
                    <a:pt x="377951" y="319658"/>
                  </a:lnTo>
                  <a:lnTo>
                    <a:pt x="57530" y="319658"/>
                  </a:lnTo>
                  <a:lnTo>
                    <a:pt x="51815" y="314705"/>
                  </a:lnTo>
                  <a:lnTo>
                    <a:pt x="51308" y="301751"/>
                  </a:lnTo>
                  <a:lnTo>
                    <a:pt x="56387" y="296037"/>
                  </a:lnTo>
                  <a:lnTo>
                    <a:pt x="62864" y="295782"/>
                  </a:lnTo>
                  <a:lnTo>
                    <a:pt x="316611" y="295782"/>
                  </a:lnTo>
                  <a:lnTo>
                    <a:pt x="323088" y="295528"/>
                  </a:lnTo>
                  <a:lnTo>
                    <a:pt x="377951" y="295528"/>
                  </a:lnTo>
                  <a:lnTo>
                    <a:pt x="377951" y="277367"/>
                  </a:lnTo>
                  <a:lnTo>
                    <a:pt x="59054" y="277367"/>
                  </a:lnTo>
                  <a:lnTo>
                    <a:pt x="54610" y="273684"/>
                  </a:lnTo>
                  <a:lnTo>
                    <a:pt x="53086" y="268477"/>
                  </a:lnTo>
                  <a:lnTo>
                    <a:pt x="51815" y="263270"/>
                  </a:lnTo>
                  <a:lnTo>
                    <a:pt x="50800" y="257555"/>
                  </a:lnTo>
                  <a:lnTo>
                    <a:pt x="50800" y="251713"/>
                  </a:lnTo>
                  <a:lnTo>
                    <a:pt x="62533" y="214405"/>
                  </a:lnTo>
                  <a:lnTo>
                    <a:pt x="81025" y="200787"/>
                  </a:lnTo>
                  <a:lnTo>
                    <a:pt x="94978" y="200787"/>
                  </a:lnTo>
                  <a:lnTo>
                    <a:pt x="92281" y="198961"/>
                  </a:lnTo>
                  <a:lnTo>
                    <a:pt x="84798" y="187898"/>
                  </a:lnTo>
                  <a:lnTo>
                    <a:pt x="82041" y="174370"/>
                  </a:lnTo>
                  <a:lnTo>
                    <a:pt x="84798" y="160990"/>
                  </a:lnTo>
                  <a:lnTo>
                    <a:pt x="92281" y="150002"/>
                  </a:lnTo>
                  <a:lnTo>
                    <a:pt x="103312" y="142563"/>
                  </a:lnTo>
                  <a:lnTo>
                    <a:pt x="116712" y="139826"/>
                  </a:lnTo>
                  <a:lnTo>
                    <a:pt x="377951" y="139826"/>
                  </a:lnTo>
                  <a:lnTo>
                    <a:pt x="377951" y="77596"/>
                  </a:lnTo>
                  <a:lnTo>
                    <a:pt x="114680" y="77596"/>
                  </a:lnTo>
                  <a:lnTo>
                    <a:pt x="114680" y="47751"/>
                  </a:lnTo>
                  <a:lnTo>
                    <a:pt x="156337" y="47751"/>
                  </a:lnTo>
                  <a:lnTo>
                    <a:pt x="161543" y="42290"/>
                  </a:lnTo>
                  <a:lnTo>
                    <a:pt x="161543" y="23621"/>
                  </a:lnTo>
                  <a:lnTo>
                    <a:pt x="240284" y="23621"/>
                  </a:lnTo>
                  <a:lnTo>
                    <a:pt x="240284" y="5206"/>
                  </a:lnTo>
                  <a:lnTo>
                    <a:pt x="235076" y="0"/>
                  </a:lnTo>
                  <a:close/>
                </a:path>
                <a:path w="378460" h="521335">
                  <a:moveTo>
                    <a:pt x="377951" y="443356"/>
                  </a:moveTo>
                  <a:lnTo>
                    <a:pt x="323088" y="443356"/>
                  </a:lnTo>
                  <a:lnTo>
                    <a:pt x="328549" y="448563"/>
                  </a:lnTo>
                  <a:lnTo>
                    <a:pt x="328549" y="455294"/>
                  </a:lnTo>
                  <a:lnTo>
                    <a:pt x="328802" y="461771"/>
                  </a:lnTo>
                  <a:lnTo>
                    <a:pt x="323596" y="466978"/>
                  </a:lnTo>
                  <a:lnTo>
                    <a:pt x="316864" y="467232"/>
                  </a:lnTo>
                  <a:lnTo>
                    <a:pt x="64135" y="467232"/>
                  </a:lnTo>
                  <a:lnTo>
                    <a:pt x="57530" y="467487"/>
                  </a:lnTo>
                  <a:lnTo>
                    <a:pt x="377951" y="467487"/>
                  </a:lnTo>
                  <a:lnTo>
                    <a:pt x="377951" y="443356"/>
                  </a:lnTo>
                  <a:close/>
                </a:path>
                <a:path w="378460" h="521335">
                  <a:moveTo>
                    <a:pt x="323088" y="443356"/>
                  </a:moveTo>
                  <a:lnTo>
                    <a:pt x="63626" y="443356"/>
                  </a:lnTo>
                  <a:lnTo>
                    <a:pt x="64135" y="443611"/>
                  </a:lnTo>
                  <a:lnTo>
                    <a:pt x="316611" y="443611"/>
                  </a:lnTo>
                  <a:lnTo>
                    <a:pt x="323088" y="443356"/>
                  </a:lnTo>
                  <a:close/>
                </a:path>
                <a:path w="378460" h="521335">
                  <a:moveTo>
                    <a:pt x="377951" y="369442"/>
                  </a:moveTo>
                  <a:lnTo>
                    <a:pt x="323088" y="369442"/>
                  </a:lnTo>
                  <a:lnTo>
                    <a:pt x="328549" y="374650"/>
                  </a:lnTo>
                  <a:lnTo>
                    <a:pt x="328549" y="381380"/>
                  </a:lnTo>
                  <a:lnTo>
                    <a:pt x="328802" y="387857"/>
                  </a:lnTo>
                  <a:lnTo>
                    <a:pt x="323596" y="393318"/>
                  </a:lnTo>
                  <a:lnTo>
                    <a:pt x="64135" y="393318"/>
                  </a:lnTo>
                  <a:lnTo>
                    <a:pt x="57530" y="393572"/>
                  </a:lnTo>
                  <a:lnTo>
                    <a:pt x="377951" y="393572"/>
                  </a:lnTo>
                  <a:lnTo>
                    <a:pt x="377951" y="369442"/>
                  </a:lnTo>
                  <a:close/>
                </a:path>
                <a:path w="378460" h="521335">
                  <a:moveTo>
                    <a:pt x="377951" y="295528"/>
                  </a:moveTo>
                  <a:lnTo>
                    <a:pt x="323088" y="295528"/>
                  </a:lnTo>
                  <a:lnTo>
                    <a:pt x="328549" y="300736"/>
                  </a:lnTo>
                  <a:lnTo>
                    <a:pt x="328549" y="307466"/>
                  </a:lnTo>
                  <a:lnTo>
                    <a:pt x="328802" y="313943"/>
                  </a:lnTo>
                  <a:lnTo>
                    <a:pt x="323596" y="319404"/>
                  </a:lnTo>
                  <a:lnTo>
                    <a:pt x="64135" y="319404"/>
                  </a:lnTo>
                  <a:lnTo>
                    <a:pt x="57530" y="319658"/>
                  </a:lnTo>
                  <a:lnTo>
                    <a:pt x="377951" y="319658"/>
                  </a:lnTo>
                  <a:lnTo>
                    <a:pt x="377951" y="295528"/>
                  </a:lnTo>
                  <a:close/>
                </a:path>
                <a:path w="378460" h="521335">
                  <a:moveTo>
                    <a:pt x="377951" y="200278"/>
                  </a:moveTo>
                  <a:lnTo>
                    <a:pt x="157861" y="200278"/>
                  </a:lnTo>
                  <a:lnTo>
                    <a:pt x="162560" y="204724"/>
                  </a:lnTo>
                  <a:lnTo>
                    <a:pt x="170779" y="214512"/>
                  </a:lnTo>
                  <a:lnTo>
                    <a:pt x="176974" y="225790"/>
                  </a:lnTo>
                  <a:lnTo>
                    <a:pt x="180883" y="238281"/>
                  </a:lnTo>
                  <a:lnTo>
                    <a:pt x="182245" y="251713"/>
                  </a:lnTo>
                  <a:lnTo>
                    <a:pt x="182245" y="257555"/>
                  </a:lnTo>
                  <a:lnTo>
                    <a:pt x="181483" y="263270"/>
                  </a:lnTo>
                  <a:lnTo>
                    <a:pt x="178942" y="273684"/>
                  </a:lnTo>
                  <a:lnTo>
                    <a:pt x="174243" y="277367"/>
                  </a:lnTo>
                  <a:lnTo>
                    <a:pt x="377951" y="277367"/>
                  </a:lnTo>
                  <a:lnTo>
                    <a:pt x="377951" y="245744"/>
                  </a:lnTo>
                  <a:lnTo>
                    <a:pt x="210185" y="245744"/>
                  </a:lnTo>
                  <a:lnTo>
                    <a:pt x="204470" y="240791"/>
                  </a:lnTo>
                  <a:lnTo>
                    <a:pt x="203962" y="227583"/>
                  </a:lnTo>
                  <a:lnTo>
                    <a:pt x="208914" y="222122"/>
                  </a:lnTo>
                  <a:lnTo>
                    <a:pt x="215391" y="221868"/>
                  </a:lnTo>
                  <a:lnTo>
                    <a:pt x="377951" y="221868"/>
                  </a:lnTo>
                  <a:lnTo>
                    <a:pt x="377951" y="200278"/>
                  </a:lnTo>
                  <a:close/>
                </a:path>
                <a:path w="378460" h="521335">
                  <a:moveTo>
                    <a:pt x="377951" y="221868"/>
                  </a:moveTo>
                  <a:lnTo>
                    <a:pt x="323088" y="221868"/>
                  </a:lnTo>
                  <a:lnTo>
                    <a:pt x="328549" y="227202"/>
                  </a:lnTo>
                  <a:lnTo>
                    <a:pt x="328549" y="233552"/>
                  </a:lnTo>
                  <a:lnTo>
                    <a:pt x="328802" y="240029"/>
                  </a:lnTo>
                  <a:lnTo>
                    <a:pt x="323596" y="245490"/>
                  </a:lnTo>
                  <a:lnTo>
                    <a:pt x="216662" y="245490"/>
                  </a:lnTo>
                  <a:lnTo>
                    <a:pt x="210185" y="245744"/>
                  </a:lnTo>
                  <a:lnTo>
                    <a:pt x="377951" y="245744"/>
                  </a:lnTo>
                  <a:lnTo>
                    <a:pt x="377951" y="221868"/>
                  </a:lnTo>
                  <a:close/>
                </a:path>
                <a:path w="378460" h="521335">
                  <a:moveTo>
                    <a:pt x="94978" y="200787"/>
                  </a:moveTo>
                  <a:lnTo>
                    <a:pt x="81025" y="200787"/>
                  </a:lnTo>
                  <a:lnTo>
                    <a:pt x="84709" y="202056"/>
                  </a:lnTo>
                  <a:lnTo>
                    <a:pt x="87249" y="204724"/>
                  </a:lnTo>
                  <a:lnTo>
                    <a:pt x="93495" y="209603"/>
                  </a:lnTo>
                  <a:lnTo>
                    <a:pt x="100552" y="213280"/>
                  </a:lnTo>
                  <a:lnTo>
                    <a:pt x="108323" y="215600"/>
                  </a:lnTo>
                  <a:lnTo>
                    <a:pt x="116712" y="216407"/>
                  </a:lnTo>
                  <a:lnTo>
                    <a:pt x="124918" y="215600"/>
                  </a:lnTo>
                  <a:lnTo>
                    <a:pt x="132635" y="213280"/>
                  </a:lnTo>
                  <a:lnTo>
                    <a:pt x="139662" y="209603"/>
                  </a:lnTo>
                  <a:lnTo>
                    <a:pt x="140208" y="209168"/>
                  </a:lnTo>
                  <a:lnTo>
                    <a:pt x="116712" y="209168"/>
                  </a:lnTo>
                  <a:lnTo>
                    <a:pt x="103312" y="206428"/>
                  </a:lnTo>
                  <a:lnTo>
                    <a:pt x="94978" y="200787"/>
                  </a:lnTo>
                  <a:close/>
                </a:path>
                <a:path w="378460" h="521335">
                  <a:moveTo>
                    <a:pt x="377951" y="139826"/>
                  </a:moveTo>
                  <a:lnTo>
                    <a:pt x="116712" y="139826"/>
                  </a:lnTo>
                  <a:lnTo>
                    <a:pt x="130113" y="142563"/>
                  </a:lnTo>
                  <a:lnTo>
                    <a:pt x="141144" y="150002"/>
                  </a:lnTo>
                  <a:lnTo>
                    <a:pt x="148627" y="160990"/>
                  </a:lnTo>
                  <a:lnTo>
                    <a:pt x="151384" y="174370"/>
                  </a:lnTo>
                  <a:lnTo>
                    <a:pt x="148627" y="187791"/>
                  </a:lnTo>
                  <a:lnTo>
                    <a:pt x="141144" y="198866"/>
                  </a:lnTo>
                  <a:lnTo>
                    <a:pt x="130113" y="206392"/>
                  </a:lnTo>
                  <a:lnTo>
                    <a:pt x="116712" y="209168"/>
                  </a:lnTo>
                  <a:lnTo>
                    <a:pt x="140208" y="209168"/>
                  </a:lnTo>
                  <a:lnTo>
                    <a:pt x="145796" y="204724"/>
                  </a:lnTo>
                  <a:lnTo>
                    <a:pt x="150622" y="200278"/>
                  </a:lnTo>
                  <a:lnTo>
                    <a:pt x="377951" y="200278"/>
                  </a:lnTo>
                  <a:lnTo>
                    <a:pt x="377951" y="139826"/>
                  </a:lnTo>
                  <a:close/>
                </a:path>
                <a:path w="378460" h="521335">
                  <a:moveTo>
                    <a:pt x="240284" y="23621"/>
                  </a:moveTo>
                  <a:lnTo>
                    <a:pt x="216662" y="23621"/>
                  </a:lnTo>
                  <a:lnTo>
                    <a:pt x="216662" y="42290"/>
                  </a:lnTo>
                  <a:lnTo>
                    <a:pt x="221868" y="47751"/>
                  </a:lnTo>
                  <a:lnTo>
                    <a:pt x="263525" y="47751"/>
                  </a:lnTo>
                  <a:lnTo>
                    <a:pt x="263525" y="77596"/>
                  </a:lnTo>
                  <a:lnTo>
                    <a:pt x="377951" y="77596"/>
                  </a:lnTo>
                  <a:lnTo>
                    <a:pt x="377951" y="56006"/>
                  </a:lnTo>
                  <a:lnTo>
                    <a:pt x="372745" y="50800"/>
                  </a:lnTo>
                  <a:lnTo>
                    <a:pt x="287147" y="50800"/>
                  </a:lnTo>
                  <a:lnTo>
                    <a:pt x="287147" y="29337"/>
                  </a:lnTo>
                  <a:lnTo>
                    <a:pt x="281939" y="23875"/>
                  </a:lnTo>
                  <a:lnTo>
                    <a:pt x="240284" y="23875"/>
                  </a:lnTo>
                  <a:lnTo>
                    <a:pt x="240284" y="23621"/>
                  </a:lnTo>
                  <a:close/>
                </a:path>
              </a:pathLst>
            </a:custGeom>
            <a:solidFill>
              <a:srgbClr val="0150A2"/>
            </a:solidFill>
          </p:spPr>
          <p:txBody>
            <a:bodyPr wrap="square" lIns="0" tIns="0" rIns="0" bIns="0" rtlCol="0"/>
            <a:lstStyle/>
            <a:p>
              <a:endParaRPr/>
            </a:p>
          </p:txBody>
        </p:sp>
        <p:sp>
          <p:nvSpPr>
            <p:cNvPr id="28" name="object 28"/>
            <p:cNvSpPr/>
            <p:nvPr/>
          </p:nvSpPr>
          <p:spPr>
            <a:xfrm>
              <a:off x="5632704" y="2414016"/>
              <a:ext cx="927100" cy="927100"/>
            </a:xfrm>
            <a:custGeom>
              <a:avLst/>
              <a:gdLst/>
              <a:ahLst/>
              <a:cxnLst/>
              <a:rect l="l" t="t" r="r" b="b"/>
              <a:pathLst>
                <a:path w="927100" h="927100">
                  <a:moveTo>
                    <a:pt x="463296" y="0"/>
                  </a:moveTo>
                  <a:lnTo>
                    <a:pt x="415921" y="2391"/>
                  </a:lnTo>
                  <a:lnTo>
                    <a:pt x="369916" y="9411"/>
                  </a:lnTo>
                  <a:lnTo>
                    <a:pt x="325513" y="20825"/>
                  </a:lnTo>
                  <a:lnTo>
                    <a:pt x="282946" y="36403"/>
                  </a:lnTo>
                  <a:lnTo>
                    <a:pt x="242446" y="55910"/>
                  </a:lnTo>
                  <a:lnTo>
                    <a:pt x="204247" y="79114"/>
                  </a:lnTo>
                  <a:lnTo>
                    <a:pt x="168582" y="105783"/>
                  </a:lnTo>
                  <a:lnTo>
                    <a:pt x="135683" y="135683"/>
                  </a:lnTo>
                  <a:lnTo>
                    <a:pt x="105783" y="168582"/>
                  </a:lnTo>
                  <a:lnTo>
                    <a:pt x="79114" y="204247"/>
                  </a:lnTo>
                  <a:lnTo>
                    <a:pt x="55910" y="242446"/>
                  </a:lnTo>
                  <a:lnTo>
                    <a:pt x="36403" y="282946"/>
                  </a:lnTo>
                  <a:lnTo>
                    <a:pt x="20825" y="325513"/>
                  </a:lnTo>
                  <a:lnTo>
                    <a:pt x="9411" y="369916"/>
                  </a:lnTo>
                  <a:lnTo>
                    <a:pt x="2391" y="415921"/>
                  </a:lnTo>
                  <a:lnTo>
                    <a:pt x="0" y="463296"/>
                  </a:lnTo>
                  <a:lnTo>
                    <a:pt x="2391" y="510670"/>
                  </a:lnTo>
                  <a:lnTo>
                    <a:pt x="9411" y="556675"/>
                  </a:lnTo>
                  <a:lnTo>
                    <a:pt x="20825" y="601078"/>
                  </a:lnTo>
                  <a:lnTo>
                    <a:pt x="36403" y="643645"/>
                  </a:lnTo>
                  <a:lnTo>
                    <a:pt x="55910" y="684145"/>
                  </a:lnTo>
                  <a:lnTo>
                    <a:pt x="79114" y="722344"/>
                  </a:lnTo>
                  <a:lnTo>
                    <a:pt x="105783" y="758009"/>
                  </a:lnTo>
                  <a:lnTo>
                    <a:pt x="135683" y="790908"/>
                  </a:lnTo>
                  <a:lnTo>
                    <a:pt x="168582" y="820808"/>
                  </a:lnTo>
                  <a:lnTo>
                    <a:pt x="204247" y="847477"/>
                  </a:lnTo>
                  <a:lnTo>
                    <a:pt x="242446" y="870681"/>
                  </a:lnTo>
                  <a:lnTo>
                    <a:pt x="282946" y="890188"/>
                  </a:lnTo>
                  <a:lnTo>
                    <a:pt x="325513" y="905766"/>
                  </a:lnTo>
                  <a:lnTo>
                    <a:pt x="369916" y="917180"/>
                  </a:lnTo>
                  <a:lnTo>
                    <a:pt x="415921" y="924200"/>
                  </a:lnTo>
                  <a:lnTo>
                    <a:pt x="463296" y="926592"/>
                  </a:lnTo>
                  <a:lnTo>
                    <a:pt x="510670" y="924200"/>
                  </a:lnTo>
                  <a:lnTo>
                    <a:pt x="556675" y="917180"/>
                  </a:lnTo>
                  <a:lnTo>
                    <a:pt x="601078" y="905766"/>
                  </a:lnTo>
                  <a:lnTo>
                    <a:pt x="643645" y="890188"/>
                  </a:lnTo>
                  <a:lnTo>
                    <a:pt x="684145" y="870681"/>
                  </a:lnTo>
                  <a:lnTo>
                    <a:pt x="722344" y="847477"/>
                  </a:lnTo>
                  <a:lnTo>
                    <a:pt x="758009" y="820808"/>
                  </a:lnTo>
                  <a:lnTo>
                    <a:pt x="790908" y="790908"/>
                  </a:lnTo>
                  <a:lnTo>
                    <a:pt x="820808" y="758009"/>
                  </a:lnTo>
                  <a:lnTo>
                    <a:pt x="847477" y="722344"/>
                  </a:lnTo>
                  <a:lnTo>
                    <a:pt x="870681" y="684145"/>
                  </a:lnTo>
                  <a:lnTo>
                    <a:pt x="890188" y="643645"/>
                  </a:lnTo>
                  <a:lnTo>
                    <a:pt x="905766" y="601078"/>
                  </a:lnTo>
                  <a:lnTo>
                    <a:pt x="917180" y="556675"/>
                  </a:lnTo>
                  <a:lnTo>
                    <a:pt x="924200" y="510670"/>
                  </a:lnTo>
                  <a:lnTo>
                    <a:pt x="926592" y="463296"/>
                  </a:lnTo>
                  <a:lnTo>
                    <a:pt x="924200" y="415921"/>
                  </a:lnTo>
                  <a:lnTo>
                    <a:pt x="917180" y="369916"/>
                  </a:lnTo>
                  <a:lnTo>
                    <a:pt x="905766" y="325513"/>
                  </a:lnTo>
                  <a:lnTo>
                    <a:pt x="890188" y="282946"/>
                  </a:lnTo>
                  <a:lnTo>
                    <a:pt x="870681" y="242446"/>
                  </a:lnTo>
                  <a:lnTo>
                    <a:pt x="847477" y="204247"/>
                  </a:lnTo>
                  <a:lnTo>
                    <a:pt x="820808" y="168582"/>
                  </a:lnTo>
                  <a:lnTo>
                    <a:pt x="790908" y="135683"/>
                  </a:lnTo>
                  <a:lnTo>
                    <a:pt x="758009" y="105783"/>
                  </a:lnTo>
                  <a:lnTo>
                    <a:pt x="722344" y="79114"/>
                  </a:lnTo>
                  <a:lnTo>
                    <a:pt x="684145" y="55910"/>
                  </a:lnTo>
                  <a:lnTo>
                    <a:pt x="643645" y="36403"/>
                  </a:lnTo>
                  <a:lnTo>
                    <a:pt x="601078" y="20825"/>
                  </a:lnTo>
                  <a:lnTo>
                    <a:pt x="556675" y="9411"/>
                  </a:lnTo>
                  <a:lnTo>
                    <a:pt x="510670" y="2391"/>
                  </a:lnTo>
                  <a:lnTo>
                    <a:pt x="463296" y="0"/>
                  </a:lnTo>
                  <a:close/>
                </a:path>
              </a:pathLst>
            </a:custGeom>
            <a:solidFill>
              <a:srgbClr val="FFFFFF"/>
            </a:solidFill>
          </p:spPr>
          <p:txBody>
            <a:bodyPr wrap="square" lIns="0" tIns="0" rIns="0" bIns="0" rtlCol="0"/>
            <a:lstStyle/>
            <a:p>
              <a:endParaRPr/>
            </a:p>
          </p:txBody>
        </p:sp>
        <p:sp>
          <p:nvSpPr>
            <p:cNvPr id="29" name="object 29"/>
            <p:cNvSpPr/>
            <p:nvPr/>
          </p:nvSpPr>
          <p:spPr>
            <a:xfrm>
              <a:off x="5760720" y="2697480"/>
              <a:ext cx="670560" cy="356870"/>
            </a:xfrm>
            <a:custGeom>
              <a:avLst/>
              <a:gdLst/>
              <a:ahLst/>
              <a:cxnLst/>
              <a:rect l="l" t="t" r="r" b="b"/>
              <a:pathLst>
                <a:path w="670560" h="356869">
                  <a:moveTo>
                    <a:pt x="133222" y="192150"/>
                  </a:moveTo>
                  <a:lnTo>
                    <a:pt x="126618" y="282321"/>
                  </a:lnTo>
                  <a:lnTo>
                    <a:pt x="165887" y="321859"/>
                  </a:lnTo>
                  <a:lnTo>
                    <a:pt x="211338" y="339388"/>
                  </a:lnTo>
                  <a:lnTo>
                    <a:pt x="269041" y="351864"/>
                  </a:lnTo>
                  <a:lnTo>
                    <a:pt x="335279" y="356616"/>
                  </a:lnTo>
                  <a:lnTo>
                    <a:pt x="401518" y="351864"/>
                  </a:lnTo>
                  <a:lnTo>
                    <a:pt x="459221" y="339388"/>
                  </a:lnTo>
                  <a:lnTo>
                    <a:pt x="504672" y="321859"/>
                  </a:lnTo>
                  <a:lnTo>
                    <a:pt x="534151" y="301947"/>
                  </a:lnTo>
                  <a:lnTo>
                    <a:pt x="543940" y="282321"/>
                  </a:lnTo>
                  <a:lnTo>
                    <a:pt x="542871" y="267716"/>
                  </a:lnTo>
                  <a:lnTo>
                    <a:pt x="333375" y="267716"/>
                  </a:lnTo>
                  <a:lnTo>
                    <a:pt x="329945" y="266192"/>
                  </a:lnTo>
                  <a:lnTo>
                    <a:pt x="133222" y="192150"/>
                  </a:lnTo>
                  <a:close/>
                </a:path>
                <a:path w="670560" h="356869">
                  <a:moveTo>
                    <a:pt x="37591" y="155956"/>
                  </a:moveTo>
                  <a:lnTo>
                    <a:pt x="37591" y="236220"/>
                  </a:lnTo>
                  <a:lnTo>
                    <a:pt x="32892" y="240284"/>
                  </a:lnTo>
                  <a:lnTo>
                    <a:pt x="29971" y="245872"/>
                  </a:lnTo>
                  <a:lnTo>
                    <a:pt x="29971" y="252349"/>
                  </a:lnTo>
                  <a:lnTo>
                    <a:pt x="31730" y="261165"/>
                  </a:lnTo>
                  <a:lnTo>
                    <a:pt x="36512" y="268303"/>
                  </a:lnTo>
                  <a:lnTo>
                    <a:pt x="43580" y="273083"/>
                  </a:lnTo>
                  <a:lnTo>
                    <a:pt x="52196" y="274828"/>
                  </a:lnTo>
                  <a:lnTo>
                    <a:pt x="61033" y="273083"/>
                  </a:lnTo>
                  <a:lnTo>
                    <a:pt x="68214" y="268303"/>
                  </a:lnTo>
                  <a:lnTo>
                    <a:pt x="73038" y="261165"/>
                  </a:lnTo>
                  <a:lnTo>
                    <a:pt x="74802" y="252349"/>
                  </a:lnTo>
                  <a:lnTo>
                    <a:pt x="74802" y="245872"/>
                  </a:lnTo>
                  <a:lnTo>
                    <a:pt x="71627" y="240284"/>
                  </a:lnTo>
                  <a:lnTo>
                    <a:pt x="67182" y="236220"/>
                  </a:lnTo>
                  <a:lnTo>
                    <a:pt x="67182" y="167259"/>
                  </a:lnTo>
                  <a:lnTo>
                    <a:pt x="37591" y="155956"/>
                  </a:lnTo>
                  <a:close/>
                </a:path>
                <a:path w="670560" h="356869">
                  <a:moveTo>
                    <a:pt x="537337" y="192150"/>
                  </a:moveTo>
                  <a:lnTo>
                    <a:pt x="340613" y="266192"/>
                  </a:lnTo>
                  <a:lnTo>
                    <a:pt x="337184" y="267716"/>
                  </a:lnTo>
                  <a:lnTo>
                    <a:pt x="542871" y="267716"/>
                  </a:lnTo>
                  <a:lnTo>
                    <a:pt x="537337" y="192150"/>
                  </a:lnTo>
                  <a:close/>
                </a:path>
                <a:path w="670560" h="356869">
                  <a:moveTo>
                    <a:pt x="335279" y="0"/>
                  </a:moveTo>
                  <a:lnTo>
                    <a:pt x="0" y="126365"/>
                  </a:lnTo>
                  <a:lnTo>
                    <a:pt x="335279" y="252349"/>
                  </a:lnTo>
                  <a:lnTo>
                    <a:pt x="670559" y="126365"/>
                  </a:lnTo>
                  <a:lnTo>
                    <a:pt x="335279" y="0"/>
                  </a:lnTo>
                  <a:close/>
                </a:path>
              </a:pathLst>
            </a:custGeom>
            <a:solidFill>
              <a:srgbClr val="05CDD7"/>
            </a:solidFill>
          </p:spPr>
          <p:txBody>
            <a:bodyPr wrap="square" lIns="0" tIns="0" rIns="0" bIns="0" rtlCol="0"/>
            <a:lstStyle/>
            <a:p>
              <a:endParaRPr/>
            </a:p>
          </p:txBody>
        </p:sp>
        <p:sp>
          <p:nvSpPr>
            <p:cNvPr id="30" name="object 30"/>
            <p:cNvSpPr/>
            <p:nvPr/>
          </p:nvSpPr>
          <p:spPr>
            <a:xfrm>
              <a:off x="5632704" y="3745992"/>
              <a:ext cx="927100" cy="927100"/>
            </a:xfrm>
            <a:custGeom>
              <a:avLst/>
              <a:gdLst/>
              <a:ahLst/>
              <a:cxnLst/>
              <a:rect l="l" t="t" r="r" b="b"/>
              <a:pathLst>
                <a:path w="927100" h="927100">
                  <a:moveTo>
                    <a:pt x="463296" y="0"/>
                  </a:moveTo>
                  <a:lnTo>
                    <a:pt x="415921" y="2391"/>
                  </a:lnTo>
                  <a:lnTo>
                    <a:pt x="369916" y="9411"/>
                  </a:lnTo>
                  <a:lnTo>
                    <a:pt x="325513" y="20825"/>
                  </a:lnTo>
                  <a:lnTo>
                    <a:pt x="282946" y="36403"/>
                  </a:lnTo>
                  <a:lnTo>
                    <a:pt x="242446" y="55910"/>
                  </a:lnTo>
                  <a:lnTo>
                    <a:pt x="204247" y="79114"/>
                  </a:lnTo>
                  <a:lnTo>
                    <a:pt x="168582" y="105783"/>
                  </a:lnTo>
                  <a:lnTo>
                    <a:pt x="135683" y="135683"/>
                  </a:lnTo>
                  <a:lnTo>
                    <a:pt x="105783" y="168582"/>
                  </a:lnTo>
                  <a:lnTo>
                    <a:pt x="79114" y="204247"/>
                  </a:lnTo>
                  <a:lnTo>
                    <a:pt x="55910" y="242446"/>
                  </a:lnTo>
                  <a:lnTo>
                    <a:pt x="36403" y="282946"/>
                  </a:lnTo>
                  <a:lnTo>
                    <a:pt x="20825" y="325513"/>
                  </a:lnTo>
                  <a:lnTo>
                    <a:pt x="9411" y="369916"/>
                  </a:lnTo>
                  <a:lnTo>
                    <a:pt x="2391" y="415921"/>
                  </a:lnTo>
                  <a:lnTo>
                    <a:pt x="0" y="463295"/>
                  </a:lnTo>
                  <a:lnTo>
                    <a:pt x="2391" y="510670"/>
                  </a:lnTo>
                  <a:lnTo>
                    <a:pt x="9411" y="556675"/>
                  </a:lnTo>
                  <a:lnTo>
                    <a:pt x="20825" y="601078"/>
                  </a:lnTo>
                  <a:lnTo>
                    <a:pt x="36403" y="643645"/>
                  </a:lnTo>
                  <a:lnTo>
                    <a:pt x="55910" y="684145"/>
                  </a:lnTo>
                  <a:lnTo>
                    <a:pt x="79114" y="722344"/>
                  </a:lnTo>
                  <a:lnTo>
                    <a:pt x="105783" y="758009"/>
                  </a:lnTo>
                  <a:lnTo>
                    <a:pt x="135683" y="790908"/>
                  </a:lnTo>
                  <a:lnTo>
                    <a:pt x="168582" y="820808"/>
                  </a:lnTo>
                  <a:lnTo>
                    <a:pt x="204247" y="847477"/>
                  </a:lnTo>
                  <a:lnTo>
                    <a:pt x="242446" y="870681"/>
                  </a:lnTo>
                  <a:lnTo>
                    <a:pt x="282946" y="890188"/>
                  </a:lnTo>
                  <a:lnTo>
                    <a:pt x="325513" y="905766"/>
                  </a:lnTo>
                  <a:lnTo>
                    <a:pt x="369916" y="917180"/>
                  </a:lnTo>
                  <a:lnTo>
                    <a:pt x="415921" y="924200"/>
                  </a:lnTo>
                  <a:lnTo>
                    <a:pt x="463296" y="926591"/>
                  </a:lnTo>
                  <a:lnTo>
                    <a:pt x="510670" y="924200"/>
                  </a:lnTo>
                  <a:lnTo>
                    <a:pt x="556675" y="917180"/>
                  </a:lnTo>
                  <a:lnTo>
                    <a:pt x="601078" y="905766"/>
                  </a:lnTo>
                  <a:lnTo>
                    <a:pt x="643645" y="890188"/>
                  </a:lnTo>
                  <a:lnTo>
                    <a:pt x="684145" y="870681"/>
                  </a:lnTo>
                  <a:lnTo>
                    <a:pt x="722344" y="847477"/>
                  </a:lnTo>
                  <a:lnTo>
                    <a:pt x="758009" y="820808"/>
                  </a:lnTo>
                  <a:lnTo>
                    <a:pt x="790908" y="790908"/>
                  </a:lnTo>
                  <a:lnTo>
                    <a:pt x="820808" y="758009"/>
                  </a:lnTo>
                  <a:lnTo>
                    <a:pt x="847477" y="722344"/>
                  </a:lnTo>
                  <a:lnTo>
                    <a:pt x="870681" y="684145"/>
                  </a:lnTo>
                  <a:lnTo>
                    <a:pt x="890188" y="643645"/>
                  </a:lnTo>
                  <a:lnTo>
                    <a:pt x="905766" y="601078"/>
                  </a:lnTo>
                  <a:lnTo>
                    <a:pt x="917180" y="556675"/>
                  </a:lnTo>
                  <a:lnTo>
                    <a:pt x="924200" y="510670"/>
                  </a:lnTo>
                  <a:lnTo>
                    <a:pt x="926592" y="463295"/>
                  </a:lnTo>
                  <a:lnTo>
                    <a:pt x="924200" y="415921"/>
                  </a:lnTo>
                  <a:lnTo>
                    <a:pt x="917180" y="369916"/>
                  </a:lnTo>
                  <a:lnTo>
                    <a:pt x="905766" y="325513"/>
                  </a:lnTo>
                  <a:lnTo>
                    <a:pt x="890188" y="282946"/>
                  </a:lnTo>
                  <a:lnTo>
                    <a:pt x="870681" y="242446"/>
                  </a:lnTo>
                  <a:lnTo>
                    <a:pt x="847477" y="204247"/>
                  </a:lnTo>
                  <a:lnTo>
                    <a:pt x="820808" y="168582"/>
                  </a:lnTo>
                  <a:lnTo>
                    <a:pt x="790908" y="135683"/>
                  </a:lnTo>
                  <a:lnTo>
                    <a:pt x="758009" y="105783"/>
                  </a:lnTo>
                  <a:lnTo>
                    <a:pt x="722344" y="79114"/>
                  </a:lnTo>
                  <a:lnTo>
                    <a:pt x="684145" y="55910"/>
                  </a:lnTo>
                  <a:lnTo>
                    <a:pt x="643645" y="36403"/>
                  </a:lnTo>
                  <a:lnTo>
                    <a:pt x="601078" y="20825"/>
                  </a:lnTo>
                  <a:lnTo>
                    <a:pt x="556675" y="9411"/>
                  </a:lnTo>
                  <a:lnTo>
                    <a:pt x="510670" y="2391"/>
                  </a:lnTo>
                  <a:lnTo>
                    <a:pt x="463296" y="0"/>
                  </a:lnTo>
                  <a:close/>
                </a:path>
              </a:pathLst>
            </a:custGeom>
            <a:solidFill>
              <a:srgbClr val="FFFFFF"/>
            </a:solidFill>
          </p:spPr>
          <p:txBody>
            <a:bodyPr wrap="square" lIns="0" tIns="0" rIns="0" bIns="0" rtlCol="0"/>
            <a:lstStyle/>
            <a:p>
              <a:endParaRPr/>
            </a:p>
          </p:txBody>
        </p:sp>
        <p:sp>
          <p:nvSpPr>
            <p:cNvPr id="31" name="object 31"/>
            <p:cNvSpPr/>
            <p:nvPr/>
          </p:nvSpPr>
          <p:spPr>
            <a:xfrm>
              <a:off x="5830824" y="3998976"/>
              <a:ext cx="530860" cy="417830"/>
            </a:xfrm>
            <a:custGeom>
              <a:avLst/>
              <a:gdLst/>
              <a:ahLst/>
              <a:cxnLst/>
              <a:rect l="l" t="t" r="r" b="b"/>
              <a:pathLst>
                <a:path w="530860" h="417829">
                  <a:moveTo>
                    <a:pt x="311276" y="394969"/>
                  </a:moveTo>
                  <a:lnTo>
                    <a:pt x="235330" y="394969"/>
                  </a:lnTo>
                  <a:lnTo>
                    <a:pt x="234314" y="397510"/>
                  </a:lnTo>
                  <a:lnTo>
                    <a:pt x="234314" y="410337"/>
                  </a:lnTo>
                  <a:lnTo>
                    <a:pt x="241553" y="417575"/>
                  </a:lnTo>
                  <a:lnTo>
                    <a:pt x="305053" y="417575"/>
                  </a:lnTo>
                  <a:lnTo>
                    <a:pt x="312292" y="410337"/>
                  </a:lnTo>
                  <a:lnTo>
                    <a:pt x="312292" y="397510"/>
                  </a:lnTo>
                  <a:lnTo>
                    <a:pt x="311276" y="394969"/>
                  </a:lnTo>
                  <a:close/>
                </a:path>
                <a:path w="530860" h="417829">
                  <a:moveTo>
                    <a:pt x="157734" y="0"/>
                  </a:moveTo>
                  <a:lnTo>
                    <a:pt x="125950" y="1893"/>
                  </a:lnTo>
                  <a:lnTo>
                    <a:pt x="92154" y="8000"/>
                  </a:lnTo>
                  <a:lnTo>
                    <a:pt x="56667" y="19252"/>
                  </a:lnTo>
                  <a:lnTo>
                    <a:pt x="19812" y="36575"/>
                  </a:lnTo>
                  <a:lnTo>
                    <a:pt x="19812" y="74549"/>
                  </a:lnTo>
                  <a:lnTo>
                    <a:pt x="7365" y="74549"/>
                  </a:lnTo>
                  <a:lnTo>
                    <a:pt x="0" y="81915"/>
                  </a:lnTo>
                  <a:lnTo>
                    <a:pt x="0" y="388747"/>
                  </a:lnTo>
                  <a:lnTo>
                    <a:pt x="6096" y="394969"/>
                  </a:lnTo>
                  <a:lnTo>
                    <a:pt x="524255" y="394969"/>
                  </a:lnTo>
                  <a:lnTo>
                    <a:pt x="530351" y="388747"/>
                  </a:lnTo>
                  <a:lnTo>
                    <a:pt x="530351" y="320675"/>
                  </a:lnTo>
                  <a:lnTo>
                    <a:pt x="269748" y="320675"/>
                  </a:lnTo>
                  <a:lnTo>
                    <a:pt x="267462" y="320167"/>
                  </a:lnTo>
                  <a:lnTo>
                    <a:pt x="267462" y="317626"/>
                  </a:lnTo>
                  <a:lnTo>
                    <a:pt x="256159" y="317626"/>
                  </a:lnTo>
                  <a:lnTo>
                    <a:pt x="253919" y="317119"/>
                  </a:lnTo>
                  <a:lnTo>
                    <a:pt x="53466" y="317119"/>
                  </a:lnTo>
                  <a:lnTo>
                    <a:pt x="53466" y="59817"/>
                  </a:lnTo>
                  <a:lnTo>
                    <a:pt x="85076" y="46694"/>
                  </a:lnTo>
                  <a:lnTo>
                    <a:pt x="115839" y="38750"/>
                  </a:lnTo>
                  <a:lnTo>
                    <a:pt x="145389" y="35117"/>
                  </a:lnTo>
                  <a:lnTo>
                    <a:pt x="501415" y="34925"/>
                  </a:lnTo>
                  <a:lnTo>
                    <a:pt x="488956" y="25907"/>
                  </a:lnTo>
                  <a:lnTo>
                    <a:pt x="462738" y="16763"/>
                  </a:lnTo>
                  <a:lnTo>
                    <a:pt x="258572" y="16763"/>
                  </a:lnTo>
                  <a:lnTo>
                    <a:pt x="237904" y="10751"/>
                  </a:lnTo>
                  <a:lnTo>
                    <a:pt x="214010" y="5334"/>
                  </a:lnTo>
                  <a:lnTo>
                    <a:pt x="187188" y="1440"/>
                  </a:lnTo>
                  <a:lnTo>
                    <a:pt x="157734" y="0"/>
                  </a:lnTo>
                  <a:close/>
                </a:path>
                <a:path w="530860" h="417829">
                  <a:moveTo>
                    <a:pt x="366061" y="302180"/>
                  </a:moveTo>
                  <a:lnTo>
                    <a:pt x="315041" y="305456"/>
                  </a:lnTo>
                  <a:lnTo>
                    <a:pt x="269748" y="320675"/>
                  </a:lnTo>
                  <a:lnTo>
                    <a:pt x="530351" y="320675"/>
                  </a:lnTo>
                  <a:lnTo>
                    <a:pt x="530351" y="317119"/>
                  </a:lnTo>
                  <a:lnTo>
                    <a:pt x="471042" y="317119"/>
                  </a:lnTo>
                  <a:lnTo>
                    <a:pt x="419248" y="307262"/>
                  </a:lnTo>
                  <a:lnTo>
                    <a:pt x="366061" y="302180"/>
                  </a:lnTo>
                  <a:close/>
                </a:path>
                <a:path w="530860" h="417829">
                  <a:moveTo>
                    <a:pt x="501415" y="34925"/>
                  </a:moveTo>
                  <a:lnTo>
                    <a:pt x="173354" y="34925"/>
                  </a:lnTo>
                  <a:lnTo>
                    <a:pt x="186612" y="35810"/>
                  </a:lnTo>
                  <a:lnTo>
                    <a:pt x="199310" y="37242"/>
                  </a:lnTo>
                  <a:lnTo>
                    <a:pt x="211413" y="39104"/>
                  </a:lnTo>
                  <a:lnTo>
                    <a:pt x="222885" y="41275"/>
                  </a:lnTo>
                  <a:lnTo>
                    <a:pt x="256159" y="49656"/>
                  </a:lnTo>
                  <a:lnTo>
                    <a:pt x="256159" y="317626"/>
                  </a:lnTo>
                  <a:lnTo>
                    <a:pt x="267462" y="317626"/>
                  </a:lnTo>
                  <a:lnTo>
                    <a:pt x="267462" y="50037"/>
                  </a:lnTo>
                  <a:lnTo>
                    <a:pt x="336930" y="37973"/>
                  </a:lnTo>
                  <a:lnTo>
                    <a:pt x="353849" y="36726"/>
                  </a:lnTo>
                  <a:lnTo>
                    <a:pt x="369887" y="36194"/>
                  </a:lnTo>
                  <a:lnTo>
                    <a:pt x="503169" y="36194"/>
                  </a:lnTo>
                  <a:lnTo>
                    <a:pt x="501415" y="34925"/>
                  </a:lnTo>
                  <a:close/>
                </a:path>
                <a:path w="530860" h="417829">
                  <a:moveTo>
                    <a:pt x="176732" y="305385"/>
                  </a:moveTo>
                  <a:lnTo>
                    <a:pt x="136747" y="306244"/>
                  </a:lnTo>
                  <a:lnTo>
                    <a:pt x="95857" y="310413"/>
                  </a:lnTo>
                  <a:lnTo>
                    <a:pt x="53466" y="317119"/>
                  </a:lnTo>
                  <a:lnTo>
                    <a:pt x="253919" y="317119"/>
                  </a:lnTo>
                  <a:lnTo>
                    <a:pt x="216408" y="308610"/>
                  </a:lnTo>
                  <a:lnTo>
                    <a:pt x="176732" y="305385"/>
                  </a:lnTo>
                  <a:close/>
                </a:path>
                <a:path w="530860" h="417829">
                  <a:moveTo>
                    <a:pt x="503169" y="36194"/>
                  </a:moveTo>
                  <a:lnTo>
                    <a:pt x="369887" y="36194"/>
                  </a:lnTo>
                  <a:lnTo>
                    <a:pt x="384972" y="36329"/>
                  </a:lnTo>
                  <a:lnTo>
                    <a:pt x="399034" y="37084"/>
                  </a:lnTo>
                  <a:lnTo>
                    <a:pt x="444357" y="45021"/>
                  </a:lnTo>
                  <a:lnTo>
                    <a:pt x="471042" y="317119"/>
                  </a:lnTo>
                  <a:lnTo>
                    <a:pt x="530351" y="317119"/>
                  </a:lnTo>
                  <a:lnTo>
                    <a:pt x="530351" y="81915"/>
                  </a:lnTo>
                  <a:lnTo>
                    <a:pt x="522986" y="74549"/>
                  </a:lnTo>
                  <a:lnTo>
                    <a:pt x="510539" y="74549"/>
                  </a:lnTo>
                  <a:lnTo>
                    <a:pt x="510539" y="41529"/>
                  </a:lnTo>
                  <a:lnTo>
                    <a:pt x="503169" y="36194"/>
                  </a:lnTo>
                  <a:close/>
                </a:path>
                <a:path w="530860" h="417829">
                  <a:moveTo>
                    <a:pt x="398782" y="4815"/>
                  </a:moveTo>
                  <a:lnTo>
                    <a:pt x="333983" y="5196"/>
                  </a:lnTo>
                  <a:lnTo>
                    <a:pt x="258572" y="16763"/>
                  </a:lnTo>
                  <a:lnTo>
                    <a:pt x="462738" y="16763"/>
                  </a:lnTo>
                  <a:lnTo>
                    <a:pt x="451071" y="12694"/>
                  </a:lnTo>
                  <a:lnTo>
                    <a:pt x="398782" y="4815"/>
                  </a:lnTo>
                  <a:close/>
                </a:path>
              </a:pathLst>
            </a:custGeom>
            <a:solidFill>
              <a:srgbClr val="04C555"/>
            </a:solidFill>
          </p:spPr>
          <p:txBody>
            <a:bodyPr wrap="square" lIns="0" tIns="0" rIns="0" bIns="0" rtlCol="0"/>
            <a:lstStyle/>
            <a:p>
              <a:endParaRPr/>
            </a:p>
          </p:txBody>
        </p:sp>
      </p:grpSp>
      <p:sp>
        <p:nvSpPr>
          <p:cNvPr id="32" name="object 32"/>
          <p:cNvSpPr txBox="1"/>
          <p:nvPr/>
        </p:nvSpPr>
        <p:spPr>
          <a:xfrm>
            <a:off x="238150" y="229615"/>
            <a:ext cx="19685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35</a:t>
            </a:r>
            <a:endParaRPr sz="1200">
              <a:latin typeface="Arial"/>
              <a:cs typeface="Arial"/>
            </a:endParaRPr>
          </a:p>
        </p:txBody>
      </p:sp>
      <p:sp>
        <p:nvSpPr>
          <p:cNvPr id="33" name="TextBox 32"/>
          <p:cNvSpPr txBox="1"/>
          <p:nvPr/>
        </p:nvSpPr>
        <p:spPr>
          <a:xfrm>
            <a:off x="6793355" y="5181600"/>
            <a:ext cx="5307204" cy="923330"/>
          </a:xfrm>
          <a:prstGeom prst="rect">
            <a:avLst/>
          </a:prstGeom>
          <a:noFill/>
        </p:spPr>
        <p:txBody>
          <a:bodyPr wrap="square" rtlCol="0">
            <a:spAutoFit/>
          </a:bodyPr>
          <a:lstStyle/>
          <a:p>
            <a:r>
              <a:rPr lang="en-US" dirty="0"/>
              <a:t>LSEG Group is home to several capital formation and execution venues: London Stock Exchange, AIM, Turquoise, </a:t>
            </a:r>
            <a:r>
              <a:rPr lang="en-US" dirty="0" err="1"/>
              <a:t>CurveGlobal</a:t>
            </a:r>
            <a:r>
              <a:rPr lang="en-US" dirty="0"/>
              <a:t>, </a:t>
            </a:r>
            <a:r>
              <a:rPr lang="en-US" dirty="0" err="1"/>
              <a:t>FXall</a:t>
            </a:r>
            <a:r>
              <a:rPr lang="en-US" dirty="0"/>
              <a:t> and Tradeweb.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5839968" cy="6858000"/>
            <a:chOff x="0" y="0"/>
            <a:chExt cx="5839968" cy="6858000"/>
          </a:xfrm>
        </p:grpSpPr>
        <p:pic>
          <p:nvPicPr>
            <p:cNvPr id="3" name="object 3"/>
            <p:cNvPicPr/>
            <p:nvPr/>
          </p:nvPicPr>
          <p:blipFill>
            <a:blip r:embed="rId2" cstate="print"/>
            <a:stretch>
              <a:fillRect/>
            </a:stretch>
          </p:blipFill>
          <p:spPr>
            <a:xfrm>
              <a:off x="0" y="0"/>
              <a:ext cx="5839967" cy="6857997"/>
            </a:xfrm>
            <a:prstGeom prst="rect">
              <a:avLst/>
            </a:prstGeom>
          </p:spPr>
        </p:pic>
        <p:pic>
          <p:nvPicPr>
            <p:cNvPr id="4" name="object 4"/>
            <p:cNvPicPr/>
            <p:nvPr/>
          </p:nvPicPr>
          <p:blipFill>
            <a:blip r:embed="rId3" cstate="print"/>
            <a:stretch>
              <a:fillRect/>
            </a:stretch>
          </p:blipFill>
          <p:spPr>
            <a:xfrm>
              <a:off x="0" y="0"/>
              <a:ext cx="5839968" cy="6858000"/>
            </a:xfrm>
            <a:prstGeom prst="rect">
              <a:avLst/>
            </a:prstGeom>
          </p:spPr>
        </p:pic>
      </p:grpSp>
      <p:sp>
        <p:nvSpPr>
          <p:cNvPr id="6" name="object 6"/>
          <p:cNvSpPr txBox="1"/>
          <p:nvPr/>
        </p:nvSpPr>
        <p:spPr>
          <a:xfrm>
            <a:off x="6446520" y="1634591"/>
            <a:ext cx="5334000" cy="3521477"/>
          </a:xfrm>
          <a:prstGeom prst="rect">
            <a:avLst/>
          </a:prstGeom>
        </p:spPr>
        <p:txBody>
          <a:bodyPr vert="horz" wrap="square" lIns="0" tIns="12700" rIns="0" bIns="0" rtlCol="0">
            <a:spAutoFit/>
          </a:bodyPr>
          <a:lstStyle/>
          <a:p>
            <a:pPr algn="just">
              <a:tabLst>
                <a:tab pos="1082675" algn="l"/>
              </a:tabLst>
            </a:pPr>
            <a:r>
              <a:rPr lang="en-US" sz="2400" b="1" dirty="0">
                <a:latin typeface="Calibri" panose="020F0502020204030204" pitchFamily="34" charset="0"/>
                <a:cs typeface="Calibri" panose="020F0502020204030204" pitchFamily="34" charset="0"/>
              </a:rPr>
              <a:t>ITIL</a:t>
            </a:r>
            <a:r>
              <a:rPr lang="en-US" sz="2400" dirty="0">
                <a:latin typeface="Calibri" panose="020F0502020204030204" pitchFamily="34" charset="0"/>
                <a:cs typeface="Calibri" panose="020F0502020204030204" pitchFamily="34" charset="0"/>
              </a:rPr>
              <a:t> is a framework of best practices for delivering IT services. </a:t>
            </a:r>
          </a:p>
          <a:p>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ITIL's systematic approach to IT service management can help businesses manage risk, strengthen customer relations, establish cost-effective practices, and build a stable IT environment that allows for growth, scale and change.</a:t>
            </a:r>
          </a:p>
          <a:p>
            <a:pPr marR="5080" algn="r">
              <a:lnSpc>
                <a:spcPct val="100000"/>
              </a:lnSpc>
            </a:pPr>
            <a:r>
              <a:rPr sz="1200" dirty="0">
                <a:solidFill>
                  <a:srgbClr val="2C2C2C"/>
                </a:solidFill>
                <a:latin typeface="Arial"/>
                <a:cs typeface="Arial"/>
              </a:rPr>
              <a:t>.</a:t>
            </a:r>
            <a:endParaRPr sz="1200" dirty="0">
              <a:latin typeface="Arial"/>
              <a:cs typeface="Arial"/>
            </a:endParaRPr>
          </a:p>
        </p:txBody>
      </p:sp>
      <p:sp>
        <p:nvSpPr>
          <p:cNvPr id="11" name="object 11"/>
          <p:cNvSpPr txBox="1"/>
          <p:nvPr/>
        </p:nvSpPr>
        <p:spPr>
          <a:xfrm>
            <a:off x="929741" y="2835605"/>
            <a:ext cx="4107815" cy="1120820"/>
          </a:xfrm>
          <a:prstGeom prst="rect">
            <a:avLst/>
          </a:prstGeom>
        </p:spPr>
        <p:txBody>
          <a:bodyPr vert="horz" wrap="square" lIns="0" tIns="12700" rIns="0" bIns="0" rtlCol="0">
            <a:spAutoFit/>
          </a:bodyPr>
          <a:lstStyle/>
          <a:p>
            <a:pPr>
              <a:lnSpc>
                <a:spcPct val="100000"/>
              </a:lnSpc>
              <a:spcBef>
                <a:spcPts val="35"/>
              </a:spcBef>
            </a:pPr>
            <a:r>
              <a:rPr lang="en-US" sz="7200" b="1" spc="-10" dirty="0">
                <a:solidFill>
                  <a:schemeClr val="bg1"/>
                </a:solidFill>
                <a:latin typeface="Georgia"/>
                <a:cs typeface="Georgia"/>
              </a:rPr>
              <a:t>ITIL</a:t>
            </a:r>
          </a:p>
        </p:txBody>
      </p:sp>
      <p:sp>
        <p:nvSpPr>
          <p:cNvPr id="12" name="object 12"/>
          <p:cNvSpPr/>
          <p:nvPr/>
        </p:nvSpPr>
        <p:spPr>
          <a:xfrm>
            <a:off x="685800" y="2926079"/>
            <a:ext cx="85725" cy="1005840"/>
          </a:xfrm>
          <a:custGeom>
            <a:avLst/>
            <a:gdLst/>
            <a:ahLst/>
            <a:cxnLst/>
            <a:rect l="l" t="t" r="r" b="b"/>
            <a:pathLst>
              <a:path w="85725" h="1005839">
                <a:moveTo>
                  <a:pt x="85343" y="0"/>
                </a:moveTo>
                <a:lnTo>
                  <a:pt x="0" y="0"/>
                </a:lnTo>
                <a:lnTo>
                  <a:pt x="0" y="1005840"/>
                </a:lnTo>
                <a:lnTo>
                  <a:pt x="85343" y="1005840"/>
                </a:lnTo>
                <a:lnTo>
                  <a:pt x="85343" y="0"/>
                </a:lnTo>
                <a:close/>
              </a:path>
            </a:pathLst>
          </a:custGeom>
          <a:solidFill>
            <a:srgbClr val="FFFFFF"/>
          </a:solidFill>
        </p:spPr>
        <p:txBody>
          <a:bodyPr wrap="square" lIns="0" tIns="0" rIns="0" bIns="0" rtlCol="0"/>
          <a:lstStyle/>
          <a:p>
            <a:endParaRPr/>
          </a:p>
        </p:txBody>
      </p:sp>
      <p:sp>
        <p:nvSpPr>
          <p:cNvPr id="13" name="object 13"/>
          <p:cNvSpPr txBox="1"/>
          <p:nvPr/>
        </p:nvSpPr>
        <p:spPr>
          <a:xfrm>
            <a:off x="238150" y="229615"/>
            <a:ext cx="19685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15</a:t>
            </a:r>
            <a:endParaRPr sz="1200">
              <a:latin typeface="Arial"/>
              <a:cs typeface="Arial"/>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5334000"/>
            <a:ext cx="4029769" cy="13571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6858774" cy="4794472"/>
            <a:chOff x="0" y="0"/>
            <a:chExt cx="6858774" cy="4794472"/>
          </a:xfrm>
        </p:grpSpPr>
        <p:pic>
          <p:nvPicPr>
            <p:cNvPr id="3" name="object 3"/>
            <p:cNvPicPr/>
            <p:nvPr/>
          </p:nvPicPr>
          <p:blipFill>
            <a:blip r:embed="rId2" cstate="print"/>
            <a:stretch>
              <a:fillRect/>
            </a:stretch>
          </p:blipFill>
          <p:spPr>
            <a:xfrm>
              <a:off x="0" y="0"/>
              <a:ext cx="5492448" cy="4794472"/>
            </a:xfrm>
            <a:prstGeom prst="rect">
              <a:avLst/>
            </a:prstGeom>
          </p:spPr>
        </p:pic>
        <p:sp>
          <p:nvSpPr>
            <p:cNvPr id="4" name="object 4"/>
            <p:cNvSpPr/>
            <p:nvPr/>
          </p:nvSpPr>
          <p:spPr>
            <a:xfrm>
              <a:off x="1058672" y="555878"/>
              <a:ext cx="3449954" cy="3450590"/>
            </a:xfrm>
            <a:custGeom>
              <a:avLst/>
              <a:gdLst/>
              <a:ahLst/>
              <a:cxnLst/>
              <a:rect l="l" t="t" r="r" b="b"/>
              <a:pathLst>
                <a:path w="3449954" h="3450590">
                  <a:moveTo>
                    <a:pt x="1148715" y="1148842"/>
                  </a:moveTo>
                  <a:lnTo>
                    <a:pt x="945769" y="945413"/>
                  </a:lnTo>
                  <a:lnTo>
                    <a:pt x="945769" y="1148842"/>
                  </a:lnTo>
                  <a:lnTo>
                    <a:pt x="574421" y="1521079"/>
                  </a:lnTo>
                  <a:lnTo>
                    <a:pt x="203047" y="1148842"/>
                  </a:lnTo>
                  <a:lnTo>
                    <a:pt x="574421" y="776732"/>
                  </a:lnTo>
                  <a:lnTo>
                    <a:pt x="945769" y="1148842"/>
                  </a:lnTo>
                  <a:lnTo>
                    <a:pt x="945769" y="945413"/>
                  </a:lnTo>
                  <a:lnTo>
                    <a:pt x="777506" y="776732"/>
                  </a:lnTo>
                  <a:lnTo>
                    <a:pt x="574421" y="573151"/>
                  </a:lnTo>
                  <a:lnTo>
                    <a:pt x="0" y="1148842"/>
                  </a:lnTo>
                  <a:lnTo>
                    <a:pt x="574421" y="1724660"/>
                  </a:lnTo>
                  <a:lnTo>
                    <a:pt x="777455" y="1521079"/>
                  </a:lnTo>
                  <a:lnTo>
                    <a:pt x="1148715" y="1148842"/>
                  </a:lnTo>
                  <a:close/>
                </a:path>
                <a:path w="3449954" h="3450590">
                  <a:moveTo>
                    <a:pt x="2020443" y="1723390"/>
                  </a:moveTo>
                  <a:lnTo>
                    <a:pt x="2017903" y="1676412"/>
                  </a:lnTo>
                  <a:lnTo>
                    <a:pt x="2010486" y="1630908"/>
                  </a:lnTo>
                  <a:lnTo>
                    <a:pt x="1998459" y="1587131"/>
                  </a:lnTo>
                  <a:lnTo>
                    <a:pt x="1982063" y="1545348"/>
                  </a:lnTo>
                  <a:lnTo>
                    <a:pt x="1961578" y="1505813"/>
                  </a:lnTo>
                  <a:lnTo>
                    <a:pt x="1937258" y="1468805"/>
                  </a:lnTo>
                  <a:lnTo>
                    <a:pt x="1909368" y="1434566"/>
                  </a:lnTo>
                  <a:lnTo>
                    <a:pt x="1878177" y="1403388"/>
                  </a:lnTo>
                  <a:lnTo>
                    <a:pt x="1843938" y="1375498"/>
                  </a:lnTo>
                  <a:lnTo>
                    <a:pt x="1806930" y="1351191"/>
                  </a:lnTo>
                  <a:lnTo>
                    <a:pt x="1767395" y="1330706"/>
                  </a:lnTo>
                  <a:lnTo>
                    <a:pt x="1725612" y="1314323"/>
                  </a:lnTo>
                  <a:lnTo>
                    <a:pt x="1681848" y="1302296"/>
                  </a:lnTo>
                  <a:lnTo>
                    <a:pt x="1636356" y="1294892"/>
                  </a:lnTo>
                  <a:lnTo>
                    <a:pt x="1589405" y="1292352"/>
                  </a:lnTo>
                  <a:lnTo>
                    <a:pt x="1542415" y="1294892"/>
                  </a:lnTo>
                  <a:lnTo>
                    <a:pt x="1496910" y="1302296"/>
                  </a:lnTo>
                  <a:lnTo>
                    <a:pt x="1453134" y="1314323"/>
                  </a:lnTo>
                  <a:lnTo>
                    <a:pt x="1411351" y="1330706"/>
                  </a:lnTo>
                  <a:lnTo>
                    <a:pt x="1371815" y="1351191"/>
                  </a:lnTo>
                  <a:lnTo>
                    <a:pt x="1334808" y="1375498"/>
                  </a:lnTo>
                  <a:lnTo>
                    <a:pt x="1300568" y="1403388"/>
                  </a:lnTo>
                  <a:lnTo>
                    <a:pt x="1269390" y="1434566"/>
                  </a:lnTo>
                  <a:lnTo>
                    <a:pt x="1241501" y="1468805"/>
                  </a:lnTo>
                  <a:lnTo>
                    <a:pt x="1217193" y="1505813"/>
                  </a:lnTo>
                  <a:lnTo>
                    <a:pt x="1196708" y="1545348"/>
                  </a:lnTo>
                  <a:lnTo>
                    <a:pt x="1180325" y="1587131"/>
                  </a:lnTo>
                  <a:lnTo>
                    <a:pt x="1168298" y="1630908"/>
                  </a:lnTo>
                  <a:lnTo>
                    <a:pt x="1160894" y="1676412"/>
                  </a:lnTo>
                  <a:lnTo>
                    <a:pt x="1158367" y="1723390"/>
                  </a:lnTo>
                  <a:lnTo>
                    <a:pt x="1160894" y="1770354"/>
                  </a:lnTo>
                  <a:lnTo>
                    <a:pt x="1168298" y="1815846"/>
                  </a:lnTo>
                  <a:lnTo>
                    <a:pt x="1180325" y="1859610"/>
                  </a:lnTo>
                  <a:lnTo>
                    <a:pt x="1196708" y="1901393"/>
                  </a:lnTo>
                  <a:lnTo>
                    <a:pt x="1217193" y="1940928"/>
                  </a:lnTo>
                  <a:lnTo>
                    <a:pt x="1241501" y="1977936"/>
                  </a:lnTo>
                  <a:lnTo>
                    <a:pt x="1269390" y="2012175"/>
                  </a:lnTo>
                  <a:lnTo>
                    <a:pt x="1300568" y="2043366"/>
                  </a:lnTo>
                  <a:lnTo>
                    <a:pt x="1334808" y="2071255"/>
                  </a:lnTo>
                  <a:lnTo>
                    <a:pt x="1371815" y="2095576"/>
                  </a:lnTo>
                  <a:lnTo>
                    <a:pt x="1411351" y="2116061"/>
                  </a:lnTo>
                  <a:lnTo>
                    <a:pt x="1453134" y="2132457"/>
                  </a:lnTo>
                  <a:lnTo>
                    <a:pt x="1496910" y="2144484"/>
                  </a:lnTo>
                  <a:lnTo>
                    <a:pt x="1542415" y="2151900"/>
                  </a:lnTo>
                  <a:lnTo>
                    <a:pt x="1589405" y="2154428"/>
                  </a:lnTo>
                  <a:lnTo>
                    <a:pt x="1636356" y="2151900"/>
                  </a:lnTo>
                  <a:lnTo>
                    <a:pt x="1681848" y="2144484"/>
                  </a:lnTo>
                  <a:lnTo>
                    <a:pt x="1725612" y="2132457"/>
                  </a:lnTo>
                  <a:lnTo>
                    <a:pt x="1767395" y="2116061"/>
                  </a:lnTo>
                  <a:lnTo>
                    <a:pt x="1806930" y="2095576"/>
                  </a:lnTo>
                  <a:lnTo>
                    <a:pt x="1843938" y="2071255"/>
                  </a:lnTo>
                  <a:lnTo>
                    <a:pt x="1878177" y="2043366"/>
                  </a:lnTo>
                  <a:lnTo>
                    <a:pt x="1909368" y="2012175"/>
                  </a:lnTo>
                  <a:lnTo>
                    <a:pt x="1937258" y="1977936"/>
                  </a:lnTo>
                  <a:lnTo>
                    <a:pt x="1961578" y="1940928"/>
                  </a:lnTo>
                  <a:lnTo>
                    <a:pt x="1982063" y="1901393"/>
                  </a:lnTo>
                  <a:lnTo>
                    <a:pt x="1998459" y="1859610"/>
                  </a:lnTo>
                  <a:lnTo>
                    <a:pt x="2010486" y="1815846"/>
                  </a:lnTo>
                  <a:lnTo>
                    <a:pt x="2017903" y="1770354"/>
                  </a:lnTo>
                  <a:lnTo>
                    <a:pt x="2020443" y="1723390"/>
                  </a:lnTo>
                  <a:close/>
                </a:path>
                <a:path w="3449954" h="3450590">
                  <a:moveTo>
                    <a:pt x="2154555" y="431038"/>
                  </a:moveTo>
                  <a:lnTo>
                    <a:pt x="2152015" y="384060"/>
                  </a:lnTo>
                  <a:lnTo>
                    <a:pt x="2144611" y="338556"/>
                  </a:lnTo>
                  <a:lnTo>
                    <a:pt x="2132584" y="294779"/>
                  </a:lnTo>
                  <a:lnTo>
                    <a:pt x="2116201" y="252996"/>
                  </a:lnTo>
                  <a:lnTo>
                    <a:pt x="2095715" y="213461"/>
                  </a:lnTo>
                  <a:lnTo>
                    <a:pt x="2071408" y="176453"/>
                  </a:lnTo>
                  <a:lnTo>
                    <a:pt x="2044687" y="143637"/>
                  </a:lnTo>
                  <a:lnTo>
                    <a:pt x="2012340" y="111036"/>
                  </a:lnTo>
                  <a:lnTo>
                    <a:pt x="2010918" y="109880"/>
                  </a:lnTo>
                  <a:lnTo>
                    <a:pt x="2010918" y="431038"/>
                  </a:lnTo>
                  <a:lnTo>
                    <a:pt x="2007146" y="477608"/>
                  </a:lnTo>
                  <a:lnTo>
                    <a:pt x="1996236" y="521792"/>
                  </a:lnTo>
                  <a:lnTo>
                    <a:pt x="1978787" y="563016"/>
                  </a:lnTo>
                  <a:lnTo>
                    <a:pt x="1955393" y="600684"/>
                  </a:lnTo>
                  <a:lnTo>
                    <a:pt x="1926653" y="634174"/>
                  </a:lnTo>
                  <a:lnTo>
                    <a:pt x="1893150" y="662927"/>
                  </a:lnTo>
                  <a:lnTo>
                    <a:pt x="1855482" y="686320"/>
                  </a:lnTo>
                  <a:lnTo>
                    <a:pt x="1814258" y="703770"/>
                  </a:lnTo>
                  <a:lnTo>
                    <a:pt x="1770075" y="714679"/>
                  </a:lnTo>
                  <a:lnTo>
                    <a:pt x="1723517" y="718439"/>
                  </a:lnTo>
                  <a:lnTo>
                    <a:pt x="1676946" y="714679"/>
                  </a:lnTo>
                  <a:lnTo>
                    <a:pt x="1632762" y="703770"/>
                  </a:lnTo>
                  <a:lnTo>
                    <a:pt x="1591538" y="686320"/>
                  </a:lnTo>
                  <a:lnTo>
                    <a:pt x="1553870" y="662927"/>
                  </a:lnTo>
                  <a:lnTo>
                    <a:pt x="1520380" y="634174"/>
                  </a:lnTo>
                  <a:lnTo>
                    <a:pt x="1491627" y="600684"/>
                  </a:lnTo>
                  <a:lnTo>
                    <a:pt x="1468234" y="563016"/>
                  </a:lnTo>
                  <a:lnTo>
                    <a:pt x="1450784" y="521792"/>
                  </a:lnTo>
                  <a:lnTo>
                    <a:pt x="1439875" y="477608"/>
                  </a:lnTo>
                  <a:lnTo>
                    <a:pt x="1436116" y="431038"/>
                  </a:lnTo>
                  <a:lnTo>
                    <a:pt x="1439875" y="384479"/>
                  </a:lnTo>
                  <a:lnTo>
                    <a:pt x="1450784" y="340296"/>
                  </a:lnTo>
                  <a:lnTo>
                    <a:pt x="1468234" y="299072"/>
                  </a:lnTo>
                  <a:lnTo>
                    <a:pt x="1491627" y="261404"/>
                  </a:lnTo>
                  <a:lnTo>
                    <a:pt x="1520380" y="227914"/>
                  </a:lnTo>
                  <a:lnTo>
                    <a:pt x="1553870" y="199161"/>
                  </a:lnTo>
                  <a:lnTo>
                    <a:pt x="1591538" y="175768"/>
                  </a:lnTo>
                  <a:lnTo>
                    <a:pt x="1632762" y="158318"/>
                  </a:lnTo>
                  <a:lnTo>
                    <a:pt x="1676946" y="147408"/>
                  </a:lnTo>
                  <a:lnTo>
                    <a:pt x="1723517" y="143637"/>
                  </a:lnTo>
                  <a:lnTo>
                    <a:pt x="1770075" y="147408"/>
                  </a:lnTo>
                  <a:lnTo>
                    <a:pt x="1814258" y="158318"/>
                  </a:lnTo>
                  <a:lnTo>
                    <a:pt x="1855482" y="175768"/>
                  </a:lnTo>
                  <a:lnTo>
                    <a:pt x="1893150" y="199161"/>
                  </a:lnTo>
                  <a:lnTo>
                    <a:pt x="1926653" y="227914"/>
                  </a:lnTo>
                  <a:lnTo>
                    <a:pt x="1955393" y="261404"/>
                  </a:lnTo>
                  <a:lnTo>
                    <a:pt x="1978787" y="299072"/>
                  </a:lnTo>
                  <a:lnTo>
                    <a:pt x="1996236" y="340296"/>
                  </a:lnTo>
                  <a:lnTo>
                    <a:pt x="2007146" y="384479"/>
                  </a:lnTo>
                  <a:lnTo>
                    <a:pt x="2010918" y="431038"/>
                  </a:lnTo>
                  <a:lnTo>
                    <a:pt x="2010918" y="109880"/>
                  </a:lnTo>
                  <a:lnTo>
                    <a:pt x="1978101" y="83146"/>
                  </a:lnTo>
                  <a:lnTo>
                    <a:pt x="1941093" y="58839"/>
                  </a:lnTo>
                  <a:lnTo>
                    <a:pt x="1901558" y="38354"/>
                  </a:lnTo>
                  <a:lnTo>
                    <a:pt x="1859775" y="21971"/>
                  </a:lnTo>
                  <a:lnTo>
                    <a:pt x="1815998" y="9944"/>
                  </a:lnTo>
                  <a:lnTo>
                    <a:pt x="1770494" y="2540"/>
                  </a:lnTo>
                  <a:lnTo>
                    <a:pt x="1723517" y="0"/>
                  </a:lnTo>
                  <a:lnTo>
                    <a:pt x="1676527" y="2540"/>
                  </a:lnTo>
                  <a:lnTo>
                    <a:pt x="1631022" y="9944"/>
                  </a:lnTo>
                  <a:lnTo>
                    <a:pt x="1587246" y="21971"/>
                  </a:lnTo>
                  <a:lnTo>
                    <a:pt x="1545463" y="38354"/>
                  </a:lnTo>
                  <a:lnTo>
                    <a:pt x="1505927" y="58839"/>
                  </a:lnTo>
                  <a:lnTo>
                    <a:pt x="1468920" y="83146"/>
                  </a:lnTo>
                  <a:lnTo>
                    <a:pt x="1434680" y="111036"/>
                  </a:lnTo>
                  <a:lnTo>
                    <a:pt x="1403502" y="142214"/>
                  </a:lnTo>
                  <a:lnTo>
                    <a:pt x="1375613" y="176453"/>
                  </a:lnTo>
                  <a:lnTo>
                    <a:pt x="1351305" y="213461"/>
                  </a:lnTo>
                  <a:lnTo>
                    <a:pt x="1330820" y="252996"/>
                  </a:lnTo>
                  <a:lnTo>
                    <a:pt x="1314437" y="294779"/>
                  </a:lnTo>
                  <a:lnTo>
                    <a:pt x="1302410" y="338556"/>
                  </a:lnTo>
                  <a:lnTo>
                    <a:pt x="1295006" y="384060"/>
                  </a:lnTo>
                  <a:lnTo>
                    <a:pt x="1292479" y="431038"/>
                  </a:lnTo>
                  <a:lnTo>
                    <a:pt x="1295006" y="478028"/>
                  </a:lnTo>
                  <a:lnTo>
                    <a:pt x="1302410" y="523532"/>
                  </a:lnTo>
                  <a:lnTo>
                    <a:pt x="1314437" y="567309"/>
                  </a:lnTo>
                  <a:lnTo>
                    <a:pt x="1330820" y="609092"/>
                  </a:lnTo>
                  <a:lnTo>
                    <a:pt x="1351305" y="648627"/>
                  </a:lnTo>
                  <a:lnTo>
                    <a:pt x="1375613" y="685634"/>
                  </a:lnTo>
                  <a:lnTo>
                    <a:pt x="1403502" y="719874"/>
                  </a:lnTo>
                  <a:lnTo>
                    <a:pt x="1434680" y="751052"/>
                  </a:lnTo>
                  <a:lnTo>
                    <a:pt x="1468920" y="778941"/>
                  </a:lnTo>
                  <a:lnTo>
                    <a:pt x="1505927" y="803249"/>
                  </a:lnTo>
                  <a:lnTo>
                    <a:pt x="1545463" y="823734"/>
                  </a:lnTo>
                  <a:lnTo>
                    <a:pt x="1587246" y="840117"/>
                  </a:lnTo>
                  <a:lnTo>
                    <a:pt x="1631022" y="852144"/>
                  </a:lnTo>
                  <a:lnTo>
                    <a:pt x="1676527" y="859548"/>
                  </a:lnTo>
                  <a:lnTo>
                    <a:pt x="1723517" y="862076"/>
                  </a:lnTo>
                  <a:lnTo>
                    <a:pt x="1770494" y="859548"/>
                  </a:lnTo>
                  <a:lnTo>
                    <a:pt x="1815998" y="852144"/>
                  </a:lnTo>
                  <a:lnTo>
                    <a:pt x="1859775" y="840117"/>
                  </a:lnTo>
                  <a:lnTo>
                    <a:pt x="1901558" y="823734"/>
                  </a:lnTo>
                  <a:lnTo>
                    <a:pt x="1941093" y="803249"/>
                  </a:lnTo>
                  <a:lnTo>
                    <a:pt x="1978101" y="778941"/>
                  </a:lnTo>
                  <a:lnTo>
                    <a:pt x="2012340" y="751052"/>
                  </a:lnTo>
                  <a:lnTo>
                    <a:pt x="2043518" y="719874"/>
                  </a:lnTo>
                  <a:lnTo>
                    <a:pt x="2044687" y="718439"/>
                  </a:lnTo>
                  <a:lnTo>
                    <a:pt x="2071408" y="685634"/>
                  </a:lnTo>
                  <a:lnTo>
                    <a:pt x="2095715" y="648627"/>
                  </a:lnTo>
                  <a:lnTo>
                    <a:pt x="2116201" y="609092"/>
                  </a:lnTo>
                  <a:lnTo>
                    <a:pt x="2132584" y="567309"/>
                  </a:lnTo>
                  <a:lnTo>
                    <a:pt x="2144611" y="523532"/>
                  </a:lnTo>
                  <a:lnTo>
                    <a:pt x="2152015" y="478028"/>
                  </a:lnTo>
                  <a:lnTo>
                    <a:pt x="2154555" y="431038"/>
                  </a:lnTo>
                  <a:close/>
                </a:path>
                <a:path w="3449954" h="3450590">
                  <a:moveTo>
                    <a:pt x="3169450" y="2164156"/>
                  </a:moveTo>
                  <a:lnTo>
                    <a:pt x="3165017" y="2119871"/>
                  </a:lnTo>
                  <a:lnTo>
                    <a:pt x="3147669" y="2079396"/>
                  </a:lnTo>
                  <a:lnTo>
                    <a:pt x="3118675" y="2045779"/>
                  </a:lnTo>
                  <a:lnTo>
                    <a:pt x="3079369" y="2022094"/>
                  </a:lnTo>
                  <a:lnTo>
                    <a:pt x="3034715" y="2011972"/>
                  </a:lnTo>
                  <a:lnTo>
                    <a:pt x="2990545" y="2016252"/>
                  </a:lnTo>
                  <a:lnTo>
                    <a:pt x="2950006" y="2033625"/>
                  </a:lnTo>
                  <a:lnTo>
                    <a:pt x="2916275" y="2062810"/>
                  </a:lnTo>
                  <a:lnTo>
                    <a:pt x="2892552" y="2102485"/>
                  </a:lnTo>
                  <a:lnTo>
                    <a:pt x="2674747" y="2647188"/>
                  </a:lnTo>
                  <a:lnTo>
                    <a:pt x="2250186" y="2328291"/>
                  </a:lnTo>
                  <a:lnTo>
                    <a:pt x="2230602" y="2315934"/>
                  </a:lnTo>
                  <a:lnTo>
                    <a:pt x="2209444" y="2306942"/>
                  </a:lnTo>
                  <a:lnTo>
                    <a:pt x="2187105" y="2301456"/>
                  </a:lnTo>
                  <a:lnTo>
                    <a:pt x="2163953" y="2299589"/>
                  </a:lnTo>
                  <a:lnTo>
                    <a:pt x="1014730" y="2299589"/>
                  </a:lnTo>
                  <a:lnTo>
                    <a:pt x="969327" y="2306942"/>
                  </a:lnTo>
                  <a:lnTo>
                    <a:pt x="928497" y="2328291"/>
                  </a:lnTo>
                  <a:lnTo>
                    <a:pt x="503936" y="2647188"/>
                  </a:lnTo>
                  <a:lnTo>
                    <a:pt x="286258" y="2102485"/>
                  </a:lnTo>
                  <a:lnTo>
                    <a:pt x="262636" y="2062886"/>
                  </a:lnTo>
                  <a:lnTo>
                    <a:pt x="229133" y="2033752"/>
                  </a:lnTo>
                  <a:lnTo>
                    <a:pt x="188772" y="2016404"/>
                  </a:lnTo>
                  <a:lnTo>
                    <a:pt x="144564" y="2012086"/>
                  </a:lnTo>
                  <a:lnTo>
                    <a:pt x="99517" y="2022094"/>
                  </a:lnTo>
                  <a:lnTo>
                    <a:pt x="60058" y="2045779"/>
                  </a:lnTo>
                  <a:lnTo>
                    <a:pt x="31026" y="2079396"/>
                  </a:lnTo>
                  <a:lnTo>
                    <a:pt x="13716" y="2119871"/>
                  </a:lnTo>
                  <a:lnTo>
                    <a:pt x="9436" y="2164156"/>
                  </a:lnTo>
                  <a:lnTo>
                    <a:pt x="19494" y="2209165"/>
                  </a:lnTo>
                  <a:lnTo>
                    <a:pt x="306832" y="2928239"/>
                  </a:lnTo>
                  <a:lnTo>
                    <a:pt x="344220" y="2981833"/>
                  </a:lnTo>
                  <a:lnTo>
                    <a:pt x="401447" y="3013341"/>
                  </a:lnTo>
                  <a:lnTo>
                    <a:pt x="434060" y="3018409"/>
                  </a:lnTo>
                  <a:lnTo>
                    <a:pt x="466636" y="3016059"/>
                  </a:lnTo>
                  <a:lnTo>
                    <a:pt x="497865" y="3006471"/>
                  </a:lnTo>
                  <a:lnTo>
                    <a:pt x="526415" y="2989834"/>
                  </a:lnTo>
                  <a:lnTo>
                    <a:pt x="1014857" y="2623185"/>
                  </a:lnTo>
                  <a:lnTo>
                    <a:pt x="1014857" y="3450082"/>
                  </a:lnTo>
                  <a:lnTo>
                    <a:pt x="2164080" y="3450082"/>
                  </a:lnTo>
                  <a:lnTo>
                    <a:pt x="2164080" y="2623185"/>
                  </a:lnTo>
                  <a:lnTo>
                    <a:pt x="2652522" y="2989834"/>
                  </a:lnTo>
                  <a:lnTo>
                    <a:pt x="2672346" y="3002381"/>
                  </a:lnTo>
                  <a:lnTo>
                    <a:pt x="2693632" y="3011398"/>
                  </a:lnTo>
                  <a:lnTo>
                    <a:pt x="2715920" y="3016847"/>
                  </a:lnTo>
                  <a:lnTo>
                    <a:pt x="2738755" y="3018663"/>
                  </a:lnTo>
                  <a:lnTo>
                    <a:pt x="2748496" y="3018294"/>
                  </a:lnTo>
                  <a:lnTo>
                    <a:pt x="2808274" y="3000794"/>
                  </a:lnTo>
                  <a:lnTo>
                    <a:pt x="2856547" y="2957360"/>
                  </a:lnTo>
                  <a:lnTo>
                    <a:pt x="3159633" y="2209165"/>
                  </a:lnTo>
                  <a:lnTo>
                    <a:pt x="3169450" y="2164156"/>
                  </a:lnTo>
                  <a:close/>
                </a:path>
                <a:path w="3449954" h="3450590">
                  <a:moveTo>
                    <a:pt x="3449955" y="1438148"/>
                  </a:moveTo>
                  <a:lnTo>
                    <a:pt x="3367684" y="1294130"/>
                  </a:lnTo>
                  <a:lnTo>
                    <a:pt x="3201797" y="1003693"/>
                  </a:lnTo>
                  <a:lnTo>
                    <a:pt x="3201797" y="1294130"/>
                  </a:lnTo>
                  <a:lnTo>
                    <a:pt x="2546477" y="1294130"/>
                  </a:lnTo>
                  <a:lnTo>
                    <a:pt x="2874137" y="720344"/>
                  </a:lnTo>
                  <a:lnTo>
                    <a:pt x="3201797" y="1294130"/>
                  </a:lnTo>
                  <a:lnTo>
                    <a:pt x="3201797" y="1003693"/>
                  </a:lnTo>
                  <a:lnTo>
                    <a:pt x="3039961" y="720344"/>
                  </a:lnTo>
                  <a:lnTo>
                    <a:pt x="2874137" y="430022"/>
                  </a:lnTo>
                  <a:lnTo>
                    <a:pt x="2298446" y="1438148"/>
                  </a:lnTo>
                  <a:lnTo>
                    <a:pt x="3449955" y="1438148"/>
                  </a:lnTo>
                  <a:close/>
                </a:path>
              </a:pathLst>
            </a:custGeom>
            <a:solidFill>
              <a:srgbClr val="FFFFFF">
                <a:alpha val="23921"/>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5385815" y="320040"/>
              <a:ext cx="1091946" cy="1091945"/>
            </a:xfrm>
            <a:prstGeom prst="rect">
              <a:avLst/>
            </a:prstGeom>
          </p:spPr>
        </p:pic>
        <p:sp>
          <p:nvSpPr>
            <p:cNvPr id="6" name="object 6"/>
            <p:cNvSpPr/>
            <p:nvPr/>
          </p:nvSpPr>
          <p:spPr>
            <a:xfrm>
              <a:off x="5440679" y="338327"/>
              <a:ext cx="984885" cy="984885"/>
            </a:xfrm>
            <a:custGeom>
              <a:avLst/>
              <a:gdLst/>
              <a:ahLst/>
              <a:cxnLst/>
              <a:rect l="l" t="t" r="r" b="b"/>
              <a:pathLst>
                <a:path w="984885" h="984885">
                  <a:moveTo>
                    <a:pt x="492252" y="0"/>
                  </a:moveTo>
                  <a:lnTo>
                    <a:pt x="444838" y="2252"/>
                  </a:lnTo>
                  <a:lnTo>
                    <a:pt x="398700" y="8874"/>
                  </a:lnTo>
                  <a:lnTo>
                    <a:pt x="354046" y="19658"/>
                  </a:lnTo>
                  <a:lnTo>
                    <a:pt x="311080" y="34398"/>
                  </a:lnTo>
                  <a:lnTo>
                    <a:pt x="270009" y="52888"/>
                  </a:lnTo>
                  <a:lnTo>
                    <a:pt x="231039" y="74922"/>
                  </a:lnTo>
                  <a:lnTo>
                    <a:pt x="194377" y="100295"/>
                  </a:lnTo>
                  <a:lnTo>
                    <a:pt x="160228" y="128798"/>
                  </a:lnTo>
                  <a:lnTo>
                    <a:pt x="128798" y="160228"/>
                  </a:lnTo>
                  <a:lnTo>
                    <a:pt x="100295" y="194377"/>
                  </a:lnTo>
                  <a:lnTo>
                    <a:pt x="74922" y="231039"/>
                  </a:lnTo>
                  <a:lnTo>
                    <a:pt x="52888" y="270009"/>
                  </a:lnTo>
                  <a:lnTo>
                    <a:pt x="34398" y="311080"/>
                  </a:lnTo>
                  <a:lnTo>
                    <a:pt x="19658" y="354046"/>
                  </a:lnTo>
                  <a:lnTo>
                    <a:pt x="8874" y="398700"/>
                  </a:lnTo>
                  <a:lnTo>
                    <a:pt x="2252" y="444838"/>
                  </a:lnTo>
                  <a:lnTo>
                    <a:pt x="0" y="492251"/>
                  </a:lnTo>
                  <a:lnTo>
                    <a:pt x="2252" y="539665"/>
                  </a:lnTo>
                  <a:lnTo>
                    <a:pt x="8874" y="585803"/>
                  </a:lnTo>
                  <a:lnTo>
                    <a:pt x="19658" y="630457"/>
                  </a:lnTo>
                  <a:lnTo>
                    <a:pt x="34398" y="673423"/>
                  </a:lnTo>
                  <a:lnTo>
                    <a:pt x="52888" y="714494"/>
                  </a:lnTo>
                  <a:lnTo>
                    <a:pt x="74922" y="753464"/>
                  </a:lnTo>
                  <a:lnTo>
                    <a:pt x="100295" y="790126"/>
                  </a:lnTo>
                  <a:lnTo>
                    <a:pt x="128798" y="824275"/>
                  </a:lnTo>
                  <a:lnTo>
                    <a:pt x="160228" y="855705"/>
                  </a:lnTo>
                  <a:lnTo>
                    <a:pt x="194377" y="884208"/>
                  </a:lnTo>
                  <a:lnTo>
                    <a:pt x="231039" y="909581"/>
                  </a:lnTo>
                  <a:lnTo>
                    <a:pt x="270009" y="931615"/>
                  </a:lnTo>
                  <a:lnTo>
                    <a:pt x="311080" y="950105"/>
                  </a:lnTo>
                  <a:lnTo>
                    <a:pt x="354046" y="964845"/>
                  </a:lnTo>
                  <a:lnTo>
                    <a:pt x="398700" y="975629"/>
                  </a:lnTo>
                  <a:lnTo>
                    <a:pt x="444838" y="982251"/>
                  </a:lnTo>
                  <a:lnTo>
                    <a:pt x="492252" y="984504"/>
                  </a:lnTo>
                  <a:lnTo>
                    <a:pt x="539665" y="982251"/>
                  </a:lnTo>
                  <a:lnTo>
                    <a:pt x="585803" y="975629"/>
                  </a:lnTo>
                  <a:lnTo>
                    <a:pt x="630457" y="964845"/>
                  </a:lnTo>
                  <a:lnTo>
                    <a:pt x="673423" y="950105"/>
                  </a:lnTo>
                  <a:lnTo>
                    <a:pt x="714494" y="931615"/>
                  </a:lnTo>
                  <a:lnTo>
                    <a:pt x="753464" y="909581"/>
                  </a:lnTo>
                  <a:lnTo>
                    <a:pt x="790126" y="884208"/>
                  </a:lnTo>
                  <a:lnTo>
                    <a:pt x="824275" y="855705"/>
                  </a:lnTo>
                  <a:lnTo>
                    <a:pt x="855705" y="824275"/>
                  </a:lnTo>
                  <a:lnTo>
                    <a:pt x="884208" y="790126"/>
                  </a:lnTo>
                  <a:lnTo>
                    <a:pt x="909581" y="753464"/>
                  </a:lnTo>
                  <a:lnTo>
                    <a:pt x="931615" y="714494"/>
                  </a:lnTo>
                  <a:lnTo>
                    <a:pt x="950105" y="673423"/>
                  </a:lnTo>
                  <a:lnTo>
                    <a:pt x="964845" y="630457"/>
                  </a:lnTo>
                  <a:lnTo>
                    <a:pt x="975629" y="585803"/>
                  </a:lnTo>
                  <a:lnTo>
                    <a:pt x="982251" y="539665"/>
                  </a:lnTo>
                  <a:lnTo>
                    <a:pt x="984504" y="492251"/>
                  </a:lnTo>
                  <a:lnTo>
                    <a:pt x="982251" y="444838"/>
                  </a:lnTo>
                  <a:lnTo>
                    <a:pt x="975629" y="398700"/>
                  </a:lnTo>
                  <a:lnTo>
                    <a:pt x="964845" y="354046"/>
                  </a:lnTo>
                  <a:lnTo>
                    <a:pt x="950105" y="311080"/>
                  </a:lnTo>
                  <a:lnTo>
                    <a:pt x="931615" y="270009"/>
                  </a:lnTo>
                  <a:lnTo>
                    <a:pt x="909581" y="231039"/>
                  </a:lnTo>
                  <a:lnTo>
                    <a:pt x="884208" y="194377"/>
                  </a:lnTo>
                  <a:lnTo>
                    <a:pt x="855705" y="160228"/>
                  </a:lnTo>
                  <a:lnTo>
                    <a:pt x="824275" y="128798"/>
                  </a:lnTo>
                  <a:lnTo>
                    <a:pt x="790126" y="100295"/>
                  </a:lnTo>
                  <a:lnTo>
                    <a:pt x="753464" y="74922"/>
                  </a:lnTo>
                  <a:lnTo>
                    <a:pt x="714494" y="52888"/>
                  </a:lnTo>
                  <a:lnTo>
                    <a:pt x="673423" y="34398"/>
                  </a:lnTo>
                  <a:lnTo>
                    <a:pt x="630457" y="19658"/>
                  </a:lnTo>
                  <a:lnTo>
                    <a:pt x="585803" y="8874"/>
                  </a:lnTo>
                  <a:lnTo>
                    <a:pt x="539665" y="2252"/>
                  </a:lnTo>
                  <a:lnTo>
                    <a:pt x="492252" y="0"/>
                  </a:lnTo>
                  <a:close/>
                </a:path>
              </a:pathLst>
            </a:custGeom>
            <a:solidFill>
              <a:srgbClr val="F1F1F1"/>
            </a:solidFill>
          </p:spPr>
          <p:txBody>
            <a:bodyPr wrap="square" lIns="0" tIns="0" rIns="0" bIns="0" rtlCol="0"/>
            <a:lstStyle/>
            <a:p>
              <a:endParaRPr/>
            </a:p>
          </p:txBody>
        </p:sp>
        <p:sp>
          <p:nvSpPr>
            <p:cNvPr id="7" name="object 7"/>
            <p:cNvSpPr/>
            <p:nvPr/>
          </p:nvSpPr>
          <p:spPr>
            <a:xfrm>
              <a:off x="5891784" y="1124711"/>
              <a:ext cx="85725" cy="43180"/>
            </a:xfrm>
            <a:custGeom>
              <a:avLst/>
              <a:gdLst/>
              <a:ahLst/>
              <a:cxnLst/>
              <a:rect l="l" t="t" r="r" b="b"/>
              <a:pathLst>
                <a:path w="85725" h="43180">
                  <a:moveTo>
                    <a:pt x="85343" y="0"/>
                  </a:moveTo>
                  <a:lnTo>
                    <a:pt x="0" y="0"/>
                  </a:lnTo>
                  <a:lnTo>
                    <a:pt x="7578" y="17436"/>
                  </a:lnTo>
                  <a:lnTo>
                    <a:pt x="17573" y="30908"/>
                  </a:lnTo>
                  <a:lnTo>
                    <a:pt x="29450" y="39594"/>
                  </a:lnTo>
                  <a:lnTo>
                    <a:pt x="42671" y="42672"/>
                  </a:lnTo>
                  <a:lnTo>
                    <a:pt x="55893" y="39594"/>
                  </a:lnTo>
                  <a:lnTo>
                    <a:pt x="67770" y="30908"/>
                  </a:lnTo>
                  <a:lnTo>
                    <a:pt x="77765" y="17436"/>
                  </a:lnTo>
                  <a:lnTo>
                    <a:pt x="85343" y="0"/>
                  </a:lnTo>
                  <a:close/>
                </a:path>
              </a:pathLst>
            </a:custGeom>
            <a:solidFill>
              <a:srgbClr val="0150A2"/>
            </a:solidFill>
          </p:spPr>
          <p:txBody>
            <a:bodyPr wrap="square" lIns="0" tIns="0" rIns="0" bIns="0" rtlCol="0"/>
            <a:lstStyle/>
            <a:p>
              <a:endParaRPr/>
            </a:p>
          </p:txBody>
        </p:sp>
        <p:pic>
          <p:nvPicPr>
            <p:cNvPr id="8" name="object 8"/>
            <p:cNvPicPr/>
            <p:nvPr/>
          </p:nvPicPr>
          <p:blipFill>
            <a:blip r:embed="rId4" cstate="print"/>
            <a:stretch>
              <a:fillRect/>
            </a:stretch>
          </p:blipFill>
          <p:spPr>
            <a:xfrm>
              <a:off x="5876544" y="774191"/>
              <a:ext cx="115823" cy="115824"/>
            </a:xfrm>
            <a:prstGeom prst="rect">
              <a:avLst/>
            </a:prstGeom>
          </p:spPr>
        </p:pic>
        <p:sp>
          <p:nvSpPr>
            <p:cNvPr id="9" name="object 9"/>
            <p:cNvSpPr/>
            <p:nvPr/>
          </p:nvSpPr>
          <p:spPr>
            <a:xfrm>
              <a:off x="5745522" y="643127"/>
              <a:ext cx="378460" cy="378460"/>
            </a:xfrm>
            <a:custGeom>
              <a:avLst/>
              <a:gdLst/>
              <a:ahLst/>
              <a:cxnLst/>
              <a:rect l="l" t="t" r="r" b="b"/>
              <a:pathLst>
                <a:path w="378460" h="378459">
                  <a:moveTo>
                    <a:pt x="254874" y="326009"/>
                  </a:moveTo>
                  <a:lnTo>
                    <a:pt x="123274" y="326009"/>
                  </a:lnTo>
                  <a:lnTo>
                    <a:pt x="128608" y="328802"/>
                  </a:lnTo>
                  <a:lnTo>
                    <a:pt x="134196" y="331088"/>
                  </a:lnTo>
                  <a:lnTo>
                    <a:pt x="140165" y="333121"/>
                  </a:lnTo>
                  <a:lnTo>
                    <a:pt x="140673" y="337820"/>
                  </a:lnTo>
                  <a:lnTo>
                    <a:pt x="160185" y="376287"/>
                  </a:lnTo>
                  <a:lnTo>
                    <a:pt x="170010" y="377951"/>
                  </a:lnTo>
                  <a:lnTo>
                    <a:pt x="207856" y="377951"/>
                  </a:lnTo>
                  <a:lnTo>
                    <a:pt x="236939" y="340106"/>
                  </a:lnTo>
                  <a:lnTo>
                    <a:pt x="237701" y="333121"/>
                  </a:lnTo>
                  <a:lnTo>
                    <a:pt x="244559" y="330835"/>
                  </a:lnTo>
                  <a:lnTo>
                    <a:pt x="251036" y="328041"/>
                  </a:lnTo>
                  <a:lnTo>
                    <a:pt x="254874" y="326009"/>
                  </a:lnTo>
                  <a:close/>
                </a:path>
                <a:path w="378460" h="378459">
                  <a:moveTo>
                    <a:pt x="84507" y="34972"/>
                  </a:moveTo>
                  <a:lnTo>
                    <a:pt x="41105" y="69723"/>
                  </a:lnTo>
                  <a:lnTo>
                    <a:pt x="32913" y="87376"/>
                  </a:lnTo>
                  <a:lnTo>
                    <a:pt x="34104" y="96904"/>
                  </a:lnTo>
                  <a:lnTo>
                    <a:pt x="38819" y="106172"/>
                  </a:lnTo>
                  <a:lnTo>
                    <a:pt x="49614" y="120014"/>
                  </a:lnTo>
                  <a:lnTo>
                    <a:pt x="51900" y="123062"/>
                  </a:lnTo>
                  <a:lnTo>
                    <a:pt x="49360" y="128650"/>
                  </a:lnTo>
                  <a:lnTo>
                    <a:pt x="46820" y="134366"/>
                  </a:lnTo>
                  <a:lnTo>
                    <a:pt x="45042" y="139954"/>
                  </a:lnTo>
                  <a:lnTo>
                    <a:pt x="23325" y="143129"/>
                  </a:lnTo>
                  <a:lnTo>
                    <a:pt x="13726" y="146177"/>
                  </a:lnTo>
                  <a:lnTo>
                    <a:pt x="6354" y="152082"/>
                  </a:lnTo>
                  <a:lnTo>
                    <a:pt x="1626" y="160274"/>
                  </a:lnTo>
                  <a:lnTo>
                    <a:pt x="0" y="169925"/>
                  </a:lnTo>
                  <a:lnTo>
                    <a:pt x="1" y="208025"/>
                  </a:lnTo>
                  <a:lnTo>
                    <a:pt x="45042" y="237998"/>
                  </a:lnTo>
                  <a:lnTo>
                    <a:pt x="47328" y="244475"/>
                  </a:lnTo>
                  <a:lnTo>
                    <a:pt x="49868" y="251206"/>
                  </a:lnTo>
                  <a:lnTo>
                    <a:pt x="53297" y="257429"/>
                  </a:lnTo>
                  <a:lnTo>
                    <a:pt x="50503" y="261366"/>
                  </a:lnTo>
                  <a:lnTo>
                    <a:pt x="40597" y="274955"/>
                  </a:lnTo>
                  <a:lnTo>
                    <a:pt x="35876" y="284108"/>
                  </a:lnTo>
                  <a:lnTo>
                    <a:pt x="34834" y="293512"/>
                  </a:lnTo>
                  <a:lnTo>
                    <a:pt x="37436" y="302654"/>
                  </a:lnTo>
                  <a:lnTo>
                    <a:pt x="43645" y="311023"/>
                  </a:lnTo>
                  <a:lnTo>
                    <a:pt x="69934" y="337058"/>
                  </a:lnTo>
                  <a:lnTo>
                    <a:pt x="76919" y="343788"/>
                  </a:lnTo>
                  <a:lnTo>
                    <a:pt x="84285" y="345186"/>
                  </a:lnTo>
                  <a:lnTo>
                    <a:pt x="94953" y="345186"/>
                  </a:lnTo>
                  <a:lnTo>
                    <a:pt x="100942" y="342884"/>
                  </a:lnTo>
                  <a:lnTo>
                    <a:pt x="106002" y="338963"/>
                  </a:lnTo>
                  <a:lnTo>
                    <a:pt x="123274" y="326009"/>
                  </a:lnTo>
                  <a:lnTo>
                    <a:pt x="254874" y="326009"/>
                  </a:lnTo>
                  <a:lnTo>
                    <a:pt x="257513" y="324612"/>
                  </a:lnTo>
                  <a:lnTo>
                    <a:pt x="320554" y="324612"/>
                  </a:lnTo>
                  <a:lnTo>
                    <a:pt x="330341" y="314761"/>
                  </a:lnTo>
                  <a:lnTo>
                    <a:pt x="336761" y="308229"/>
                  </a:lnTo>
                  <a:lnTo>
                    <a:pt x="342619" y="299765"/>
                  </a:lnTo>
                  <a:lnTo>
                    <a:pt x="344952" y="290433"/>
                  </a:lnTo>
                  <a:lnTo>
                    <a:pt x="343762" y="280886"/>
                  </a:lnTo>
                  <a:lnTo>
                    <a:pt x="339047" y="271780"/>
                  </a:lnTo>
                  <a:lnTo>
                    <a:pt x="337965" y="270383"/>
                  </a:lnTo>
                  <a:lnTo>
                    <a:pt x="188933" y="270383"/>
                  </a:lnTo>
                  <a:lnTo>
                    <a:pt x="157320" y="263947"/>
                  </a:lnTo>
                  <a:lnTo>
                    <a:pt x="131481" y="246427"/>
                  </a:lnTo>
                  <a:lnTo>
                    <a:pt x="114048" y="220501"/>
                  </a:lnTo>
                  <a:lnTo>
                    <a:pt x="107653" y="188849"/>
                  </a:lnTo>
                  <a:lnTo>
                    <a:pt x="114048" y="157235"/>
                  </a:lnTo>
                  <a:lnTo>
                    <a:pt x="131481" y="131397"/>
                  </a:lnTo>
                  <a:lnTo>
                    <a:pt x="157320" y="113964"/>
                  </a:lnTo>
                  <a:lnTo>
                    <a:pt x="188933" y="107569"/>
                  </a:lnTo>
                  <a:lnTo>
                    <a:pt x="333907" y="107569"/>
                  </a:lnTo>
                  <a:lnTo>
                    <a:pt x="337269" y="102997"/>
                  </a:lnTo>
                  <a:lnTo>
                    <a:pt x="341954" y="93767"/>
                  </a:lnTo>
                  <a:lnTo>
                    <a:pt x="342936" y="84216"/>
                  </a:lnTo>
                  <a:lnTo>
                    <a:pt x="340323" y="74975"/>
                  </a:lnTo>
                  <a:lnTo>
                    <a:pt x="334221" y="66675"/>
                  </a:lnTo>
                  <a:lnTo>
                    <a:pt x="320268" y="53086"/>
                  </a:lnTo>
                  <a:lnTo>
                    <a:pt x="120353" y="53086"/>
                  </a:lnTo>
                  <a:lnTo>
                    <a:pt x="115019" y="49149"/>
                  </a:lnTo>
                  <a:lnTo>
                    <a:pt x="102954" y="40386"/>
                  </a:lnTo>
                  <a:lnTo>
                    <a:pt x="93968" y="35946"/>
                  </a:lnTo>
                  <a:lnTo>
                    <a:pt x="84507" y="34972"/>
                  </a:lnTo>
                  <a:close/>
                </a:path>
                <a:path w="378460" h="378459">
                  <a:moveTo>
                    <a:pt x="320554" y="324612"/>
                  </a:moveTo>
                  <a:lnTo>
                    <a:pt x="257513" y="324612"/>
                  </a:lnTo>
                  <a:lnTo>
                    <a:pt x="274658" y="337312"/>
                  </a:lnTo>
                  <a:lnTo>
                    <a:pt x="283835" y="341889"/>
                  </a:lnTo>
                  <a:lnTo>
                    <a:pt x="293501" y="342884"/>
                  </a:lnTo>
                  <a:lnTo>
                    <a:pt x="302858" y="340330"/>
                  </a:lnTo>
                  <a:lnTo>
                    <a:pt x="311107" y="334263"/>
                  </a:lnTo>
                  <a:lnTo>
                    <a:pt x="317455" y="327731"/>
                  </a:lnTo>
                  <a:lnTo>
                    <a:pt x="320554" y="324612"/>
                  </a:lnTo>
                  <a:close/>
                </a:path>
                <a:path w="378460" h="378459">
                  <a:moveTo>
                    <a:pt x="333907" y="107569"/>
                  </a:moveTo>
                  <a:lnTo>
                    <a:pt x="188933" y="107569"/>
                  </a:lnTo>
                  <a:lnTo>
                    <a:pt x="220546" y="113964"/>
                  </a:lnTo>
                  <a:lnTo>
                    <a:pt x="246384" y="131397"/>
                  </a:lnTo>
                  <a:lnTo>
                    <a:pt x="263817" y="157235"/>
                  </a:lnTo>
                  <a:lnTo>
                    <a:pt x="270213" y="188849"/>
                  </a:lnTo>
                  <a:lnTo>
                    <a:pt x="263817" y="220501"/>
                  </a:lnTo>
                  <a:lnTo>
                    <a:pt x="246384" y="246427"/>
                  </a:lnTo>
                  <a:lnTo>
                    <a:pt x="220546" y="263947"/>
                  </a:lnTo>
                  <a:lnTo>
                    <a:pt x="188933" y="270383"/>
                  </a:lnTo>
                  <a:lnTo>
                    <a:pt x="337965" y="270383"/>
                  </a:lnTo>
                  <a:lnTo>
                    <a:pt x="325966" y="254888"/>
                  </a:lnTo>
                  <a:lnTo>
                    <a:pt x="328506" y="249300"/>
                  </a:lnTo>
                  <a:lnTo>
                    <a:pt x="330792" y="243586"/>
                  </a:lnTo>
                  <a:lnTo>
                    <a:pt x="332824" y="237998"/>
                  </a:lnTo>
                  <a:lnTo>
                    <a:pt x="347429" y="235712"/>
                  </a:lnTo>
                  <a:lnTo>
                    <a:pt x="354541" y="234823"/>
                  </a:lnTo>
                  <a:lnTo>
                    <a:pt x="364139" y="231618"/>
                  </a:lnTo>
                  <a:lnTo>
                    <a:pt x="371511" y="225758"/>
                  </a:lnTo>
                  <a:lnTo>
                    <a:pt x="376240" y="217731"/>
                  </a:lnTo>
                  <a:lnTo>
                    <a:pt x="377909" y="208025"/>
                  </a:lnTo>
                  <a:lnTo>
                    <a:pt x="377909" y="169925"/>
                  </a:lnTo>
                  <a:lnTo>
                    <a:pt x="332824" y="139954"/>
                  </a:lnTo>
                  <a:lnTo>
                    <a:pt x="330538" y="133223"/>
                  </a:lnTo>
                  <a:lnTo>
                    <a:pt x="327998" y="126746"/>
                  </a:lnTo>
                  <a:lnTo>
                    <a:pt x="324569" y="120269"/>
                  </a:lnTo>
                  <a:lnTo>
                    <a:pt x="333907" y="107569"/>
                  </a:lnTo>
                  <a:close/>
                </a:path>
                <a:path w="378460" h="378459">
                  <a:moveTo>
                    <a:pt x="207856" y="0"/>
                  </a:moveTo>
                  <a:lnTo>
                    <a:pt x="170010" y="0"/>
                  </a:lnTo>
                  <a:lnTo>
                    <a:pt x="160262" y="1664"/>
                  </a:lnTo>
                  <a:lnTo>
                    <a:pt x="140642" y="40894"/>
                  </a:lnTo>
                  <a:lnTo>
                    <a:pt x="140165" y="44831"/>
                  </a:lnTo>
                  <a:lnTo>
                    <a:pt x="133307" y="47117"/>
                  </a:lnTo>
                  <a:lnTo>
                    <a:pt x="126576" y="49911"/>
                  </a:lnTo>
                  <a:lnTo>
                    <a:pt x="120353" y="53086"/>
                  </a:lnTo>
                  <a:lnTo>
                    <a:pt x="320268" y="53086"/>
                  </a:lnTo>
                  <a:lnTo>
                    <a:pt x="318846" y="51688"/>
                  </a:lnTo>
                  <a:lnTo>
                    <a:pt x="254592" y="51688"/>
                  </a:lnTo>
                  <a:lnTo>
                    <a:pt x="249258" y="49149"/>
                  </a:lnTo>
                  <a:lnTo>
                    <a:pt x="243670" y="46862"/>
                  </a:lnTo>
                  <a:lnTo>
                    <a:pt x="237701" y="44831"/>
                  </a:lnTo>
                  <a:lnTo>
                    <a:pt x="236939" y="38608"/>
                  </a:lnTo>
                  <a:lnTo>
                    <a:pt x="234653" y="23113"/>
                  </a:lnTo>
                  <a:lnTo>
                    <a:pt x="231591" y="13662"/>
                  </a:lnTo>
                  <a:lnTo>
                    <a:pt x="225779" y="6365"/>
                  </a:lnTo>
                  <a:lnTo>
                    <a:pt x="217681" y="1660"/>
                  </a:lnTo>
                  <a:lnTo>
                    <a:pt x="207856" y="0"/>
                  </a:lnTo>
                  <a:close/>
                </a:path>
                <a:path w="378460" h="378459">
                  <a:moveTo>
                    <a:pt x="290326" y="32940"/>
                  </a:moveTo>
                  <a:lnTo>
                    <a:pt x="280839" y="34196"/>
                  </a:lnTo>
                  <a:lnTo>
                    <a:pt x="271864" y="38988"/>
                  </a:lnTo>
                  <a:lnTo>
                    <a:pt x="260053" y="47751"/>
                  </a:lnTo>
                  <a:lnTo>
                    <a:pt x="254592" y="51688"/>
                  </a:lnTo>
                  <a:lnTo>
                    <a:pt x="318846" y="51688"/>
                  </a:lnTo>
                  <a:lnTo>
                    <a:pt x="314504" y="47422"/>
                  </a:lnTo>
                  <a:lnTo>
                    <a:pt x="307932" y="40894"/>
                  </a:lnTo>
                  <a:lnTo>
                    <a:pt x="299599" y="35184"/>
                  </a:lnTo>
                  <a:lnTo>
                    <a:pt x="290326" y="32940"/>
                  </a:lnTo>
                  <a:close/>
                </a:path>
              </a:pathLst>
            </a:custGeom>
            <a:solidFill>
              <a:srgbClr val="0150A2"/>
            </a:solidFill>
          </p:spPr>
          <p:txBody>
            <a:bodyPr wrap="square" lIns="0" tIns="0" rIns="0" bIns="0" rtlCol="0"/>
            <a:lstStyle/>
            <a:p>
              <a:endParaRPr/>
            </a:p>
          </p:txBody>
        </p:sp>
        <p:pic>
          <p:nvPicPr>
            <p:cNvPr id="10" name="object 10"/>
            <p:cNvPicPr/>
            <p:nvPr/>
          </p:nvPicPr>
          <p:blipFill>
            <a:blip r:embed="rId5" cstate="print"/>
            <a:stretch>
              <a:fillRect/>
            </a:stretch>
          </p:blipFill>
          <p:spPr>
            <a:xfrm>
              <a:off x="6079001" y="591312"/>
              <a:ext cx="96246" cy="94487"/>
            </a:xfrm>
            <a:prstGeom prst="rect">
              <a:avLst/>
            </a:prstGeom>
          </p:spPr>
        </p:pic>
        <p:sp>
          <p:nvSpPr>
            <p:cNvPr id="11" name="object 11"/>
            <p:cNvSpPr/>
            <p:nvPr/>
          </p:nvSpPr>
          <p:spPr>
            <a:xfrm>
              <a:off x="5922264" y="496823"/>
              <a:ext cx="21590" cy="125095"/>
            </a:xfrm>
            <a:custGeom>
              <a:avLst/>
              <a:gdLst/>
              <a:ahLst/>
              <a:cxnLst/>
              <a:rect l="l" t="t" r="r" b="b"/>
              <a:pathLst>
                <a:path w="21589" h="125095">
                  <a:moveTo>
                    <a:pt x="16763" y="0"/>
                  </a:moveTo>
                  <a:lnTo>
                    <a:pt x="4572" y="0"/>
                  </a:lnTo>
                  <a:lnTo>
                    <a:pt x="0" y="4445"/>
                  </a:lnTo>
                  <a:lnTo>
                    <a:pt x="0" y="120523"/>
                  </a:lnTo>
                  <a:lnTo>
                    <a:pt x="4572" y="124967"/>
                  </a:lnTo>
                  <a:lnTo>
                    <a:pt x="16763" y="124967"/>
                  </a:lnTo>
                  <a:lnTo>
                    <a:pt x="21336" y="120523"/>
                  </a:lnTo>
                  <a:lnTo>
                    <a:pt x="21336" y="114553"/>
                  </a:lnTo>
                  <a:lnTo>
                    <a:pt x="21336" y="4445"/>
                  </a:lnTo>
                  <a:lnTo>
                    <a:pt x="16763" y="0"/>
                  </a:lnTo>
                  <a:close/>
                </a:path>
              </a:pathLst>
            </a:custGeom>
            <a:solidFill>
              <a:srgbClr val="0150A2"/>
            </a:solidFill>
          </p:spPr>
          <p:txBody>
            <a:bodyPr wrap="square" lIns="0" tIns="0" rIns="0" bIns="0" rtlCol="0"/>
            <a:lstStyle/>
            <a:p>
              <a:endParaRPr/>
            </a:p>
          </p:txBody>
        </p:sp>
        <p:pic>
          <p:nvPicPr>
            <p:cNvPr id="12" name="object 12"/>
            <p:cNvPicPr/>
            <p:nvPr/>
          </p:nvPicPr>
          <p:blipFill>
            <a:blip r:embed="rId6" cstate="print"/>
            <a:stretch>
              <a:fillRect/>
            </a:stretch>
          </p:blipFill>
          <p:spPr>
            <a:xfrm>
              <a:off x="5690615" y="591312"/>
              <a:ext cx="96901" cy="94487"/>
            </a:xfrm>
            <a:prstGeom prst="rect">
              <a:avLst/>
            </a:prstGeom>
          </p:spPr>
        </p:pic>
        <p:sp>
          <p:nvSpPr>
            <p:cNvPr id="13" name="object 13"/>
            <p:cNvSpPr/>
            <p:nvPr/>
          </p:nvSpPr>
          <p:spPr>
            <a:xfrm>
              <a:off x="5596128" y="819911"/>
              <a:ext cx="673735" cy="283845"/>
            </a:xfrm>
            <a:custGeom>
              <a:avLst/>
              <a:gdLst/>
              <a:ahLst/>
              <a:cxnLst/>
              <a:rect l="l" t="t" r="r" b="b"/>
              <a:pathLst>
                <a:path w="673735" h="283844">
                  <a:moveTo>
                    <a:pt x="128016" y="4826"/>
                  </a:moveTo>
                  <a:lnTo>
                    <a:pt x="123190" y="0"/>
                  </a:lnTo>
                  <a:lnTo>
                    <a:pt x="4826" y="0"/>
                  </a:lnTo>
                  <a:lnTo>
                    <a:pt x="0" y="4826"/>
                  </a:lnTo>
                  <a:lnTo>
                    <a:pt x="0" y="16510"/>
                  </a:lnTo>
                  <a:lnTo>
                    <a:pt x="4826" y="21336"/>
                  </a:lnTo>
                  <a:lnTo>
                    <a:pt x="123190" y="21336"/>
                  </a:lnTo>
                  <a:lnTo>
                    <a:pt x="128016" y="16510"/>
                  </a:lnTo>
                  <a:lnTo>
                    <a:pt x="128016" y="10541"/>
                  </a:lnTo>
                  <a:lnTo>
                    <a:pt x="128016" y="4826"/>
                  </a:lnTo>
                  <a:close/>
                </a:path>
                <a:path w="673735" h="283844">
                  <a:moveTo>
                    <a:pt x="399288" y="266954"/>
                  </a:moveTo>
                  <a:lnTo>
                    <a:pt x="394843" y="262128"/>
                  </a:lnTo>
                  <a:lnTo>
                    <a:pt x="278765" y="262128"/>
                  </a:lnTo>
                  <a:lnTo>
                    <a:pt x="274320" y="266954"/>
                  </a:lnTo>
                  <a:lnTo>
                    <a:pt x="274320" y="278638"/>
                  </a:lnTo>
                  <a:lnTo>
                    <a:pt x="278765" y="283464"/>
                  </a:lnTo>
                  <a:lnTo>
                    <a:pt x="394843" y="283464"/>
                  </a:lnTo>
                  <a:lnTo>
                    <a:pt x="399288" y="278638"/>
                  </a:lnTo>
                  <a:lnTo>
                    <a:pt x="399288" y="272669"/>
                  </a:lnTo>
                  <a:lnTo>
                    <a:pt x="399288" y="266954"/>
                  </a:lnTo>
                  <a:close/>
                </a:path>
                <a:path w="673735" h="283844">
                  <a:moveTo>
                    <a:pt x="411480" y="226695"/>
                  </a:moveTo>
                  <a:lnTo>
                    <a:pt x="407035" y="222504"/>
                  </a:lnTo>
                  <a:lnTo>
                    <a:pt x="269621" y="222504"/>
                  </a:lnTo>
                  <a:lnTo>
                    <a:pt x="265176" y="226695"/>
                  </a:lnTo>
                  <a:lnTo>
                    <a:pt x="265176" y="236601"/>
                  </a:lnTo>
                  <a:lnTo>
                    <a:pt x="269621" y="240792"/>
                  </a:lnTo>
                  <a:lnTo>
                    <a:pt x="407035" y="240792"/>
                  </a:lnTo>
                  <a:lnTo>
                    <a:pt x="411480" y="236601"/>
                  </a:lnTo>
                  <a:lnTo>
                    <a:pt x="411480" y="231775"/>
                  </a:lnTo>
                  <a:lnTo>
                    <a:pt x="411480" y="226695"/>
                  </a:lnTo>
                  <a:close/>
                </a:path>
                <a:path w="673735" h="283844">
                  <a:moveTo>
                    <a:pt x="673608" y="4826"/>
                  </a:moveTo>
                  <a:lnTo>
                    <a:pt x="668909" y="0"/>
                  </a:lnTo>
                  <a:lnTo>
                    <a:pt x="553339" y="0"/>
                  </a:lnTo>
                  <a:lnTo>
                    <a:pt x="548640" y="4826"/>
                  </a:lnTo>
                  <a:lnTo>
                    <a:pt x="548640" y="10541"/>
                  </a:lnTo>
                  <a:lnTo>
                    <a:pt x="548640" y="16510"/>
                  </a:lnTo>
                  <a:lnTo>
                    <a:pt x="553339" y="21336"/>
                  </a:lnTo>
                  <a:lnTo>
                    <a:pt x="668909" y="21336"/>
                  </a:lnTo>
                  <a:lnTo>
                    <a:pt x="673608" y="16510"/>
                  </a:lnTo>
                  <a:lnTo>
                    <a:pt x="673608" y="4826"/>
                  </a:lnTo>
                  <a:close/>
                </a:path>
              </a:pathLst>
            </a:custGeom>
            <a:solidFill>
              <a:srgbClr val="0150A2"/>
            </a:solidFill>
          </p:spPr>
          <p:txBody>
            <a:bodyPr wrap="square" lIns="0" tIns="0" rIns="0" bIns="0" rtlCol="0"/>
            <a:lstStyle/>
            <a:p>
              <a:endParaRPr/>
            </a:p>
          </p:txBody>
        </p:sp>
        <p:pic>
          <p:nvPicPr>
            <p:cNvPr id="14" name="object 14"/>
            <p:cNvPicPr/>
            <p:nvPr/>
          </p:nvPicPr>
          <p:blipFill>
            <a:blip r:embed="rId7" cstate="print"/>
            <a:stretch>
              <a:fillRect/>
            </a:stretch>
          </p:blipFill>
          <p:spPr>
            <a:xfrm>
              <a:off x="5803379" y="1903428"/>
              <a:ext cx="1055395" cy="1061561"/>
            </a:xfrm>
            <a:prstGeom prst="rect">
              <a:avLst/>
            </a:prstGeom>
          </p:spPr>
        </p:pic>
        <p:sp>
          <p:nvSpPr>
            <p:cNvPr id="15" name="object 15"/>
            <p:cNvSpPr/>
            <p:nvPr/>
          </p:nvSpPr>
          <p:spPr>
            <a:xfrm>
              <a:off x="5839967" y="1905000"/>
              <a:ext cx="984885" cy="984885"/>
            </a:xfrm>
            <a:custGeom>
              <a:avLst/>
              <a:gdLst/>
              <a:ahLst/>
              <a:cxnLst/>
              <a:rect l="l" t="t" r="r" b="b"/>
              <a:pathLst>
                <a:path w="984884" h="984885">
                  <a:moveTo>
                    <a:pt x="492252" y="0"/>
                  </a:moveTo>
                  <a:lnTo>
                    <a:pt x="444838" y="2252"/>
                  </a:lnTo>
                  <a:lnTo>
                    <a:pt x="398700" y="8874"/>
                  </a:lnTo>
                  <a:lnTo>
                    <a:pt x="354046" y="19658"/>
                  </a:lnTo>
                  <a:lnTo>
                    <a:pt x="311080" y="34398"/>
                  </a:lnTo>
                  <a:lnTo>
                    <a:pt x="270009" y="52888"/>
                  </a:lnTo>
                  <a:lnTo>
                    <a:pt x="231039" y="74922"/>
                  </a:lnTo>
                  <a:lnTo>
                    <a:pt x="194377" y="100295"/>
                  </a:lnTo>
                  <a:lnTo>
                    <a:pt x="160228" y="128798"/>
                  </a:lnTo>
                  <a:lnTo>
                    <a:pt x="128798" y="160228"/>
                  </a:lnTo>
                  <a:lnTo>
                    <a:pt x="100295" y="194377"/>
                  </a:lnTo>
                  <a:lnTo>
                    <a:pt x="74922" y="231039"/>
                  </a:lnTo>
                  <a:lnTo>
                    <a:pt x="52888" y="270009"/>
                  </a:lnTo>
                  <a:lnTo>
                    <a:pt x="34398" y="311080"/>
                  </a:lnTo>
                  <a:lnTo>
                    <a:pt x="19658" y="354046"/>
                  </a:lnTo>
                  <a:lnTo>
                    <a:pt x="8874" y="398700"/>
                  </a:lnTo>
                  <a:lnTo>
                    <a:pt x="2252" y="444838"/>
                  </a:lnTo>
                  <a:lnTo>
                    <a:pt x="0" y="492251"/>
                  </a:lnTo>
                  <a:lnTo>
                    <a:pt x="2252" y="539665"/>
                  </a:lnTo>
                  <a:lnTo>
                    <a:pt x="8874" y="585803"/>
                  </a:lnTo>
                  <a:lnTo>
                    <a:pt x="19658" y="630457"/>
                  </a:lnTo>
                  <a:lnTo>
                    <a:pt x="34398" y="673423"/>
                  </a:lnTo>
                  <a:lnTo>
                    <a:pt x="52888" y="714494"/>
                  </a:lnTo>
                  <a:lnTo>
                    <a:pt x="74922" y="753464"/>
                  </a:lnTo>
                  <a:lnTo>
                    <a:pt x="100295" y="790126"/>
                  </a:lnTo>
                  <a:lnTo>
                    <a:pt x="128798" y="824275"/>
                  </a:lnTo>
                  <a:lnTo>
                    <a:pt x="160228" y="855705"/>
                  </a:lnTo>
                  <a:lnTo>
                    <a:pt x="194377" y="884208"/>
                  </a:lnTo>
                  <a:lnTo>
                    <a:pt x="231039" y="909581"/>
                  </a:lnTo>
                  <a:lnTo>
                    <a:pt x="270009" y="931615"/>
                  </a:lnTo>
                  <a:lnTo>
                    <a:pt x="311080" y="950105"/>
                  </a:lnTo>
                  <a:lnTo>
                    <a:pt x="354046" y="964845"/>
                  </a:lnTo>
                  <a:lnTo>
                    <a:pt x="398700" y="975629"/>
                  </a:lnTo>
                  <a:lnTo>
                    <a:pt x="444838" y="982251"/>
                  </a:lnTo>
                  <a:lnTo>
                    <a:pt x="492252" y="984503"/>
                  </a:lnTo>
                  <a:lnTo>
                    <a:pt x="539665" y="982251"/>
                  </a:lnTo>
                  <a:lnTo>
                    <a:pt x="585803" y="975629"/>
                  </a:lnTo>
                  <a:lnTo>
                    <a:pt x="630457" y="964845"/>
                  </a:lnTo>
                  <a:lnTo>
                    <a:pt x="673423" y="950105"/>
                  </a:lnTo>
                  <a:lnTo>
                    <a:pt x="714494" y="931615"/>
                  </a:lnTo>
                  <a:lnTo>
                    <a:pt x="753464" y="909581"/>
                  </a:lnTo>
                  <a:lnTo>
                    <a:pt x="790126" y="884208"/>
                  </a:lnTo>
                  <a:lnTo>
                    <a:pt x="824275" y="855705"/>
                  </a:lnTo>
                  <a:lnTo>
                    <a:pt x="855705" y="824275"/>
                  </a:lnTo>
                  <a:lnTo>
                    <a:pt x="884208" y="790126"/>
                  </a:lnTo>
                  <a:lnTo>
                    <a:pt x="909581" y="753464"/>
                  </a:lnTo>
                  <a:lnTo>
                    <a:pt x="931615" y="714494"/>
                  </a:lnTo>
                  <a:lnTo>
                    <a:pt x="950105" y="673423"/>
                  </a:lnTo>
                  <a:lnTo>
                    <a:pt x="964845" y="630457"/>
                  </a:lnTo>
                  <a:lnTo>
                    <a:pt x="975629" y="585803"/>
                  </a:lnTo>
                  <a:lnTo>
                    <a:pt x="982251" y="539665"/>
                  </a:lnTo>
                  <a:lnTo>
                    <a:pt x="984504" y="492251"/>
                  </a:lnTo>
                  <a:lnTo>
                    <a:pt x="982251" y="444838"/>
                  </a:lnTo>
                  <a:lnTo>
                    <a:pt x="975629" y="398700"/>
                  </a:lnTo>
                  <a:lnTo>
                    <a:pt x="964845" y="354046"/>
                  </a:lnTo>
                  <a:lnTo>
                    <a:pt x="950105" y="311080"/>
                  </a:lnTo>
                  <a:lnTo>
                    <a:pt x="931615" y="270009"/>
                  </a:lnTo>
                  <a:lnTo>
                    <a:pt x="909581" y="231039"/>
                  </a:lnTo>
                  <a:lnTo>
                    <a:pt x="884208" y="194377"/>
                  </a:lnTo>
                  <a:lnTo>
                    <a:pt x="855705" y="160228"/>
                  </a:lnTo>
                  <a:lnTo>
                    <a:pt x="824275" y="128798"/>
                  </a:lnTo>
                  <a:lnTo>
                    <a:pt x="790126" y="100295"/>
                  </a:lnTo>
                  <a:lnTo>
                    <a:pt x="753464" y="74922"/>
                  </a:lnTo>
                  <a:lnTo>
                    <a:pt x="714494" y="52888"/>
                  </a:lnTo>
                  <a:lnTo>
                    <a:pt x="673423" y="34398"/>
                  </a:lnTo>
                  <a:lnTo>
                    <a:pt x="630457" y="19658"/>
                  </a:lnTo>
                  <a:lnTo>
                    <a:pt x="585803" y="8874"/>
                  </a:lnTo>
                  <a:lnTo>
                    <a:pt x="539665" y="2252"/>
                  </a:lnTo>
                  <a:lnTo>
                    <a:pt x="492252" y="0"/>
                  </a:lnTo>
                  <a:close/>
                </a:path>
              </a:pathLst>
            </a:custGeom>
            <a:solidFill>
              <a:srgbClr val="F1F1F1"/>
            </a:solidFill>
          </p:spPr>
          <p:txBody>
            <a:bodyPr wrap="square" lIns="0" tIns="0" rIns="0" bIns="0" rtlCol="0"/>
            <a:lstStyle/>
            <a:p>
              <a:endParaRPr/>
            </a:p>
          </p:txBody>
        </p:sp>
        <p:pic>
          <p:nvPicPr>
            <p:cNvPr id="16" name="object 16"/>
            <p:cNvPicPr/>
            <p:nvPr/>
          </p:nvPicPr>
          <p:blipFill>
            <a:blip r:embed="rId8" cstate="print"/>
            <a:stretch>
              <a:fillRect/>
            </a:stretch>
          </p:blipFill>
          <p:spPr>
            <a:xfrm>
              <a:off x="6246748" y="2097023"/>
              <a:ext cx="173989" cy="249936"/>
            </a:xfrm>
            <a:prstGeom prst="rect">
              <a:avLst/>
            </a:prstGeom>
          </p:spPr>
        </p:pic>
        <p:pic>
          <p:nvPicPr>
            <p:cNvPr id="17" name="object 17"/>
            <p:cNvPicPr/>
            <p:nvPr/>
          </p:nvPicPr>
          <p:blipFill>
            <a:blip r:embed="rId9" cstate="print"/>
            <a:stretch>
              <a:fillRect/>
            </a:stretch>
          </p:blipFill>
          <p:spPr>
            <a:xfrm>
              <a:off x="6002909" y="2444495"/>
              <a:ext cx="172592" cy="252983"/>
            </a:xfrm>
            <a:prstGeom prst="rect">
              <a:avLst/>
            </a:prstGeom>
          </p:spPr>
        </p:pic>
        <p:pic>
          <p:nvPicPr>
            <p:cNvPr id="18" name="object 18"/>
            <p:cNvPicPr/>
            <p:nvPr/>
          </p:nvPicPr>
          <p:blipFill>
            <a:blip r:embed="rId10" cstate="print"/>
            <a:stretch>
              <a:fillRect/>
            </a:stretch>
          </p:blipFill>
          <p:spPr>
            <a:xfrm>
              <a:off x="6484239" y="2444495"/>
              <a:ext cx="175260" cy="252983"/>
            </a:xfrm>
            <a:prstGeom prst="rect">
              <a:avLst/>
            </a:prstGeom>
          </p:spPr>
        </p:pic>
        <p:pic>
          <p:nvPicPr>
            <p:cNvPr id="19" name="object 19"/>
            <p:cNvPicPr/>
            <p:nvPr/>
          </p:nvPicPr>
          <p:blipFill>
            <a:blip r:embed="rId11" cstate="print"/>
            <a:stretch>
              <a:fillRect/>
            </a:stretch>
          </p:blipFill>
          <p:spPr>
            <a:xfrm>
              <a:off x="6211470" y="2377439"/>
              <a:ext cx="241730" cy="213360"/>
            </a:xfrm>
            <a:prstGeom prst="rect">
              <a:avLst/>
            </a:prstGeom>
          </p:spPr>
        </p:pic>
        <p:pic>
          <p:nvPicPr>
            <p:cNvPr id="20" name="object 20"/>
            <p:cNvPicPr/>
            <p:nvPr/>
          </p:nvPicPr>
          <p:blipFill>
            <a:blip r:embed="rId12" cstate="print"/>
            <a:stretch>
              <a:fillRect/>
            </a:stretch>
          </p:blipFill>
          <p:spPr>
            <a:xfrm>
              <a:off x="5297423" y="3453384"/>
              <a:ext cx="1091946" cy="1088897"/>
            </a:xfrm>
            <a:prstGeom prst="rect">
              <a:avLst/>
            </a:prstGeom>
          </p:spPr>
        </p:pic>
        <p:sp>
          <p:nvSpPr>
            <p:cNvPr id="21" name="object 21"/>
            <p:cNvSpPr/>
            <p:nvPr/>
          </p:nvSpPr>
          <p:spPr>
            <a:xfrm>
              <a:off x="5352288" y="3468623"/>
              <a:ext cx="984885" cy="984885"/>
            </a:xfrm>
            <a:custGeom>
              <a:avLst/>
              <a:gdLst/>
              <a:ahLst/>
              <a:cxnLst/>
              <a:rect l="l" t="t" r="r" b="b"/>
              <a:pathLst>
                <a:path w="984885" h="984885">
                  <a:moveTo>
                    <a:pt x="492251" y="0"/>
                  </a:moveTo>
                  <a:lnTo>
                    <a:pt x="444838" y="2252"/>
                  </a:lnTo>
                  <a:lnTo>
                    <a:pt x="398700" y="8874"/>
                  </a:lnTo>
                  <a:lnTo>
                    <a:pt x="354046" y="19658"/>
                  </a:lnTo>
                  <a:lnTo>
                    <a:pt x="311080" y="34398"/>
                  </a:lnTo>
                  <a:lnTo>
                    <a:pt x="270009" y="52888"/>
                  </a:lnTo>
                  <a:lnTo>
                    <a:pt x="231039" y="74922"/>
                  </a:lnTo>
                  <a:lnTo>
                    <a:pt x="194377" y="100295"/>
                  </a:lnTo>
                  <a:lnTo>
                    <a:pt x="160228" y="128798"/>
                  </a:lnTo>
                  <a:lnTo>
                    <a:pt x="128798" y="160228"/>
                  </a:lnTo>
                  <a:lnTo>
                    <a:pt x="100295" y="194377"/>
                  </a:lnTo>
                  <a:lnTo>
                    <a:pt x="74922" y="231039"/>
                  </a:lnTo>
                  <a:lnTo>
                    <a:pt x="52888" y="270009"/>
                  </a:lnTo>
                  <a:lnTo>
                    <a:pt x="34398" y="311080"/>
                  </a:lnTo>
                  <a:lnTo>
                    <a:pt x="19658" y="354046"/>
                  </a:lnTo>
                  <a:lnTo>
                    <a:pt x="8874" y="398700"/>
                  </a:lnTo>
                  <a:lnTo>
                    <a:pt x="2252" y="444838"/>
                  </a:lnTo>
                  <a:lnTo>
                    <a:pt x="0" y="492251"/>
                  </a:lnTo>
                  <a:lnTo>
                    <a:pt x="2252" y="539665"/>
                  </a:lnTo>
                  <a:lnTo>
                    <a:pt x="8874" y="585803"/>
                  </a:lnTo>
                  <a:lnTo>
                    <a:pt x="19658" y="630457"/>
                  </a:lnTo>
                  <a:lnTo>
                    <a:pt x="34398" y="673423"/>
                  </a:lnTo>
                  <a:lnTo>
                    <a:pt x="52888" y="714494"/>
                  </a:lnTo>
                  <a:lnTo>
                    <a:pt x="74922" y="753464"/>
                  </a:lnTo>
                  <a:lnTo>
                    <a:pt x="100295" y="790126"/>
                  </a:lnTo>
                  <a:lnTo>
                    <a:pt x="128798" y="824275"/>
                  </a:lnTo>
                  <a:lnTo>
                    <a:pt x="160228" y="855705"/>
                  </a:lnTo>
                  <a:lnTo>
                    <a:pt x="194377" y="884208"/>
                  </a:lnTo>
                  <a:lnTo>
                    <a:pt x="231039" y="909581"/>
                  </a:lnTo>
                  <a:lnTo>
                    <a:pt x="270009" y="931615"/>
                  </a:lnTo>
                  <a:lnTo>
                    <a:pt x="311080" y="950105"/>
                  </a:lnTo>
                  <a:lnTo>
                    <a:pt x="354046" y="964845"/>
                  </a:lnTo>
                  <a:lnTo>
                    <a:pt x="398700" y="975629"/>
                  </a:lnTo>
                  <a:lnTo>
                    <a:pt x="444838" y="982251"/>
                  </a:lnTo>
                  <a:lnTo>
                    <a:pt x="492251" y="984503"/>
                  </a:lnTo>
                  <a:lnTo>
                    <a:pt x="539665" y="982251"/>
                  </a:lnTo>
                  <a:lnTo>
                    <a:pt x="585803" y="975629"/>
                  </a:lnTo>
                  <a:lnTo>
                    <a:pt x="630457" y="964845"/>
                  </a:lnTo>
                  <a:lnTo>
                    <a:pt x="673423" y="950105"/>
                  </a:lnTo>
                  <a:lnTo>
                    <a:pt x="714494" y="931615"/>
                  </a:lnTo>
                  <a:lnTo>
                    <a:pt x="753464" y="909581"/>
                  </a:lnTo>
                  <a:lnTo>
                    <a:pt x="790126" y="884208"/>
                  </a:lnTo>
                  <a:lnTo>
                    <a:pt x="824275" y="855705"/>
                  </a:lnTo>
                  <a:lnTo>
                    <a:pt x="855705" y="824275"/>
                  </a:lnTo>
                  <a:lnTo>
                    <a:pt x="884208" y="790126"/>
                  </a:lnTo>
                  <a:lnTo>
                    <a:pt x="909581" y="753464"/>
                  </a:lnTo>
                  <a:lnTo>
                    <a:pt x="931615" y="714494"/>
                  </a:lnTo>
                  <a:lnTo>
                    <a:pt x="950105" y="673423"/>
                  </a:lnTo>
                  <a:lnTo>
                    <a:pt x="964845" y="630457"/>
                  </a:lnTo>
                  <a:lnTo>
                    <a:pt x="975629" y="585803"/>
                  </a:lnTo>
                  <a:lnTo>
                    <a:pt x="982251" y="539665"/>
                  </a:lnTo>
                  <a:lnTo>
                    <a:pt x="984503" y="492251"/>
                  </a:lnTo>
                  <a:lnTo>
                    <a:pt x="982251" y="444838"/>
                  </a:lnTo>
                  <a:lnTo>
                    <a:pt x="975629" y="398700"/>
                  </a:lnTo>
                  <a:lnTo>
                    <a:pt x="964845" y="354046"/>
                  </a:lnTo>
                  <a:lnTo>
                    <a:pt x="950105" y="311080"/>
                  </a:lnTo>
                  <a:lnTo>
                    <a:pt x="931615" y="270009"/>
                  </a:lnTo>
                  <a:lnTo>
                    <a:pt x="909581" y="231039"/>
                  </a:lnTo>
                  <a:lnTo>
                    <a:pt x="884208" y="194377"/>
                  </a:lnTo>
                  <a:lnTo>
                    <a:pt x="855705" y="160228"/>
                  </a:lnTo>
                  <a:lnTo>
                    <a:pt x="824275" y="128798"/>
                  </a:lnTo>
                  <a:lnTo>
                    <a:pt x="790126" y="100295"/>
                  </a:lnTo>
                  <a:lnTo>
                    <a:pt x="753464" y="74922"/>
                  </a:lnTo>
                  <a:lnTo>
                    <a:pt x="714494" y="52888"/>
                  </a:lnTo>
                  <a:lnTo>
                    <a:pt x="673423" y="34398"/>
                  </a:lnTo>
                  <a:lnTo>
                    <a:pt x="630457" y="19658"/>
                  </a:lnTo>
                  <a:lnTo>
                    <a:pt x="585803" y="8874"/>
                  </a:lnTo>
                  <a:lnTo>
                    <a:pt x="539665" y="2252"/>
                  </a:lnTo>
                  <a:lnTo>
                    <a:pt x="492251" y="0"/>
                  </a:lnTo>
                  <a:close/>
                </a:path>
              </a:pathLst>
            </a:custGeom>
            <a:solidFill>
              <a:srgbClr val="F1F1F1"/>
            </a:solidFill>
          </p:spPr>
          <p:txBody>
            <a:bodyPr wrap="square" lIns="0" tIns="0" rIns="0" bIns="0" rtlCol="0"/>
            <a:lstStyle/>
            <a:p>
              <a:endParaRPr/>
            </a:p>
          </p:txBody>
        </p:sp>
        <p:sp>
          <p:nvSpPr>
            <p:cNvPr id="22" name="object 22"/>
            <p:cNvSpPr/>
            <p:nvPr/>
          </p:nvSpPr>
          <p:spPr>
            <a:xfrm>
              <a:off x="5587238" y="3639311"/>
              <a:ext cx="512445" cy="646430"/>
            </a:xfrm>
            <a:custGeom>
              <a:avLst/>
              <a:gdLst/>
              <a:ahLst/>
              <a:cxnLst/>
              <a:rect l="l" t="t" r="r" b="b"/>
              <a:pathLst>
                <a:path w="512445" h="646429">
                  <a:moveTo>
                    <a:pt x="264160" y="0"/>
                  </a:moveTo>
                  <a:lnTo>
                    <a:pt x="248285" y="0"/>
                  </a:lnTo>
                  <a:lnTo>
                    <a:pt x="241426" y="6095"/>
                  </a:lnTo>
                  <a:lnTo>
                    <a:pt x="241426" y="46100"/>
                  </a:lnTo>
                  <a:lnTo>
                    <a:pt x="248285" y="51943"/>
                  </a:lnTo>
                  <a:lnTo>
                    <a:pt x="264160" y="51943"/>
                  </a:lnTo>
                  <a:lnTo>
                    <a:pt x="271017" y="46100"/>
                  </a:lnTo>
                  <a:lnTo>
                    <a:pt x="271017" y="6095"/>
                  </a:lnTo>
                  <a:lnTo>
                    <a:pt x="264160" y="0"/>
                  </a:lnTo>
                  <a:close/>
                </a:path>
                <a:path w="512445" h="646429">
                  <a:moveTo>
                    <a:pt x="161036" y="118871"/>
                  </a:moveTo>
                  <a:lnTo>
                    <a:pt x="116459" y="118871"/>
                  </a:lnTo>
                  <a:lnTo>
                    <a:pt x="109982" y="124713"/>
                  </a:lnTo>
                  <a:lnTo>
                    <a:pt x="109982" y="139445"/>
                  </a:lnTo>
                  <a:lnTo>
                    <a:pt x="116459" y="145287"/>
                  </a:lnTo>
                  <a:lnTo>
                    <a:pt x="161036" y="145287"/>
                  </a:lnTo>
                  <a:lnTo>
                    <a:pt x="167766" y="139445"/>
                  </a:lnTo>
                  <a:lnTo>
                    <a:pt x="167766" y="124713"/>
                  </a:lnTo>
                  <a:lnTo>
                    <a:pt x="161036" y="118871"/>
                  </a:lnTo>
                  <a:close/>
                </a:path>
                <a:path w="512445" h="646429">
                  <a:moveTo>
                    <a:pt x="392049" y="118871"/>
                  </a:moveTo>
                  <a:lnTo>
                    <a:pt x="351154" y="118871"/>
                  </a:lnTo>
                  <a:lnTo>
                    <a:pt x="344677" y="124713"/>
                  </a:lnTo>
                  <a:lnTo>
                    <a:pt x="344677" y="139445"/>
                  </a:lnTo>
                  <a:lnTo>
                    <a:pt x="351154" y="145287"/>
                  </a:lnTo>
                  <a:lnTo>
                    <a:pt x="391667" y="145287"/>
                  </a:lnTo>
                  <a:lnTo>
                    <a:pt x="395350" y="143890"/>
                  </a:lnTo>
                  <a:lnTo>
                    <a:pt x="398145" y="141350"/>
                  </a:lnTo>
                  <a:lnTo>
                    <a:pt x="400938" y="139064"/>
                  </a:lnTo>
                  <a:lnTo>
                    <a:pt x="402463" y="135762"/>
                  </a:lnTo>
                  <a:lnTo>
                    <a:pt x="402463" y="132206"/>
                  </a:lnTo>
                  <a:lnTo>
                    <a:pt x="402716" y="128905"/>
                  </a:lnTo>
                  <a:lnTo>
                    <a:pt x="401574" y="125475"/>
                  </a:lnTo>
                  <a:lnTo>
                    <a:pt x="398779" y="123062"/>
                  </a:lnTo>
                  <a:lnTo>
                    <a:pt x="395986" y="120268"/>
                  </a:lnTo>
                  <a:lnTo>
                    <a:pt x="392049" y="118871"/>
                  </a:lnTo>
                  <a:close/>
                </a:path>
                <a:path w="512445" h="646429">
                  <a:moveTo>
                    <a:pt x="256286" y="77469"/>
                  </a:moveTo>
                  <a:lnTo>
                    <a:pt x="231963" y="81909"/>
                  </a:lnTo>
                  <a:lnTo>
                    <a:pt x="212010" y="94027"/>
                  </a:lnTo>
                  <a:lnTo>
                    <a:pt x="198510" y="112027"/>
                  </a:lnTo>
                  <a:lnTo>
                    <a:pt x="193548" y="134112"/>
                  </a:lnTo>
                  <a:lnTo>
                    <a:pt x="198675" y="156192"/>
                  </a:lnTo>
                  <a:lnTo>
                    <a:pt x="212185" y="174164"/>
                  </a:lnTo>
                  <a:lnTo>
                    <a:pt x="232124" y="186207"/>
                  </a:lnTo>
                  <a:lnTo>
                    <a:pt x="256539" y="190500"/>
                  </a:lnTo>
                  <a:lnTo>
                    <a:pt x="280802" y="186025"/>
                  </a:lnTo>
                  <a:lnTo>
                    <a:pt x="300624" y="173847"/>
                  </a:lnTo>
                  <a:lnTo>
                    <a:pt x="313993" y="155834"/>
                  </a:lnTo>
                  <a:lnTo>
                    <a:pt x="318897" y="133857"/>
                  </a:lnTo>
                  <a:lnTo>
                    <a:pt x="313828" y="111920"/>
                  </a:lnTo>
                  <a:lnTo>
                    <a:pt x="300354" y="93995"/>
                  </a:lnTo>
                  <a:lnTo>
                    <a:pt x="280499" y="81905"/>
                  </a:lnTo>
                  <a:lnTo>
                    <a:pt x="256286" y="77469"/>
                  </a:lnTo>
                  <a:close/>
                </a:path>
                <a:path w="512445" h="646429">
                  <a:moveTo>
                    <a:pt x="167512" y="33655"/>
                  </a:moveTo>
                  <a:lnTo>
                    <a:pt x="158241" y="33655"/>
                  </a:lnTo>
                  <a:lnTo>
                    <a:pt x="152400" y="38607"/>
                  </a:lnTo>
                  <a:lnTo>
                    <a:pt x="146558" y="43814"/>
                  </a:lnTo>
                  <a:lnTo>
                    <a:pt x="146558" y="52196"/>
                  </a:lnTo>
                  <a:lnTo>
                    <a:pt x="152400" y="57531"/>
                  </a:lnTo>
                  <a:lnTo>
                    <a:pt x="178562" y="80771"/>
                  </a:lnTo>
                  <a:lnTo>
                    <a:pt x="188087" y="80771"/>
                  </a:lnTo>
                  <a:lnTo>
                    <a:pt x="193548" y="75564"/>
                  </a:lnTo>
                  <a:lnTo>
                    <a:pt x="199389" y="70231"/>
                  </a:lnTo>
                  <a:lnTo>
                    <a:pt x="199136" y="61975"/>
                  </a:lnTo>
                  <a:lnTo>
                    <a:pt x="173354" y="38607"/>
                  </a:lnTo>
                  <a:lnTo>
                    <a:pt x="167512" y="33655"/>
                  </a:lnTo>
                  <a:close/>
                </a:path>
                <a:path w="512445" h="646429">
                  <a:moveTo>
                    <a:pt x="353313" y="34417"/>
                  </a:moveTo>
                  <a:lnTo>
                    <a:pt x="348996" y="34670"/>
                  </a:lnTo>
                  <a:lnTo>
                    <a:pt x="345313" y="34670"/>
                  </a:lnTo>
                  <a:lnTo>
                    <a:pt x="341629" y="36068"/>
                  </a:lnTo>
                  <a:lnTo>
                    <a:pt x="338836" y="38607"/>
                  </a:lnTo>
                  <a:lnTo>
                    <a:pt x="318642" y="56642"/>
                  </a:lnTo>
                  <a:lnTo>
                    <a:pt x="312800" y="61594"/>
                  </a:lnTo>
                  <a:lnTo>
                    <a:pt x="312800" y="70231"/>
                  </a:lnTo>
                  <a:lnTo>
                    <a:pt x="318262" y="75564"/>
                  </a:lnTo>
                  <a:lnTo>
                    <a:pt x="321690" y="77977"/>
                  </a:lnTo>
                  <a:lnTo>
                    <a:pt x="325374" y="79375"/>
                  </a:lnTo>
                  <a:lnTo>
                    <a:pt x="332994" y="79375"/>
                  </a:lnTo>
                  <a:lnTo>
                    <a:pt x="336676" y="77977"/>
                  </a:lnTo>
                  <a:lnTo>
                    <a:pt x="339471" y="75564"/>
                  </a:lnTo>
                  <a:lnTo>
                    <a:pt x="359410" y="57531"/>
                  </a:lnTo>
                  <a:lnTo>
                    <a:pt x="365251" y="52450"/>
                  </a:lnTo>
                  <a:lnTo>
                    <a:pt x="365633" y="44195"/>
                  </a:lnTo>
                  <a:lnTo>
                    <a:pt x="360045" y="38862"/>
                  </a:lnTo>
                  <a:lnTo>
                    <a:pt x="357250" y="36068"/>
                  </a:lnTo>
                  <a:lnTo>
                    <a:pt x="353313" y="34417"/>
                  </a:lnTo>
                  <a:close/>
                </a:path>
                <a:path w="512445" h="646429">
                  <a:moveTo>
                    <a:pt x="217170" y="205739"/>
                  </a:moveTo>
                  <a:lnTo>
                    <a:pt x="196976" y="205739"/>
                  </a:lnTo>
                  <a:lnTo>
                    <a:pt x="176339" y="209504"/>
                  </a:lnTo>
                  <a:lnTo>
                    <a:pt x="159416" y="219757"/>
                  </a:lnTo>
                  <a:lnTo>
                    <a:pt x="147970" y="234940"/>
                  </a:lnTo>
                  <a:lnTo>
                    <a:pt x="143763" y="253492"/>
                  </a:lnTo>
                  <a:lnTo>
                    <a:pt x="143763" y="255143"/>
                  </a:lnTo>
                  <a:lnTo>
                    <a:pt x="144145" y="256920"/>
                  </a:lnTo>
                  <a:lnTo>
                    <a:pt x="144177" y="258825"/>
                  </a:lnTo>
                  <a:lnTo>
                    <a:pt x="159765" y="381254"/>
                  </a:lnTo>
                  <a:lnTo>
                    <a:pt x="188975" y="414908"/>
                  </a:lnTo>
                  <a:lnTo>
                    <a:pt x="214757" y="629538"/>
                  </a:lnTo>
                  <a:lnTo>
                    <a:pt x="217043" y="636103"/>
                  </a:lnTo>
                  <a:lnTo>
                    <a:pt x="221615" y="641381"/>
                  </a:lnTo>
                  <a:lnTo>
                    <a:pt x="227901" y="644898"/>
                  </a:lnTo>
                  <a:lnTo>
                    <a:pt x="235331" y="646176"/>
                  </a:lnTo>
                  <a:lnTo>
                    <a:pt x="276225" y="646176"/>
                  </a:lnTo>
                  <a:lnTo>
                    <a:pt x="322579" y="415163"/>
                  </a:lnTo>
                  <a:lnTo>
                    <a:pt x="334033" y="409918"/>
                  </a:lnTo>
                  <a:lnTo>
                    <a:pt x="343153" y="402161"/>
                  </a:lnTo>
                  <a:lnTo>
                    <a:pt x="349511" y="392428"/>
                  </a:lnTo>
                  <a:lnTo>
                    <a:pt x="352678" y="381254"/>
                  </a:lnTo>
                  <a:lnTo>
                    <a:pt x="368046" y="258571"/>
                  </a:lnTo>
                  <a:lnTo>
                    <a:pt x="366746" y="245999"/>
                  </a:lnTo>
                  <a:lnTo>
                    <a:pt x="254381" y="245999"/>
                  </a:lnTo>
                  <a:lnTo>
                    <a:pt x="251587" y="244094"/>
                  </a:lnTo>
                  <a:lnTo>
                    <a:pt x="251333" y="243839"/>
                  </a:lnTo>
                  <a:lnTo>
                    <a:pt x="250951" y="243586"/>
                  </a:lnTo>
                  <a:lnTo>
                    <a:pt x="250698" y="243205"/>
                  </a:lnTo>
                  <a:lnTo>
                    <a:pt x="218439" y="206629"/>
                  </a:lnTo>
                  <a:lnTo>
                    <a:pt x="217804" y="205994"/>
                  </a:lnTo>
                  <a:lnTo>
                    <a:pt x="217170" y="205739"/>
                  </a:lnTo>
                  <a:close/>
                </a:path>
                <a:path w="512445" h="646429">
                  <a:moveTo>
                    <a:pt x="394081" y="285750"/>
                  </a:moveTo>
                  <a:lnTo>
                    <a:pt x="381888" y="384301"/>
                  </a:lnTo>
                  <a:lnTo>
                    <a:pt x="362029" y="422628"/>
                  </a:lnTo>
                  <a:lnTo>
                    <a:pt x="349885" y="432054"/>
                  </a:lnTo>
                  <a:lnTo>
                    <a:pt x="348361" y="443992"/>
                  </a:lnTo>
                  <a:lnTo>
                    <a:pt x="352425" y="447675"/>
                  </a:lnTo>
                  <a:lnTo>
                    <a:pt x="356997" y="450469"/>
                  </a:lnTo>
                  <a:lnTo>
                    <a:pt x="362203" y="452374"/>
                  </a:lnTo>
                  <a:lnTo>
                    <a:pt x="384048" y="632332"/>
                  </a:lnTo>
                  <a:lnTo>
                    <a:pt x="385190" y="640080"/>
                  </a:lnTo>
                  <a:lnTo>
                    <a:pt x="392557" y="646176"/>
                  </a:lnTo>
                  <a:lnTo>
                    <a:pt x="444246" y="646176"/>
                  </a:lnTo>
                  <a:lnTo>
                    <a:pt x="451612" y="640080"/>
                  </a:lnTo>
                  <a:lnTo>
                    <a:pt x="452500" y="632332"/>
                  </a:lnTo>
                  <a:lnTo>
                    <a:pt x="474599" y="452627"/>
                  </a:lnTo>
                  <a:lnTo>
                    <a:pt x="512063" y="321310"/>
                  </a:lnTo>
                  <a:lnTo>
                    <a:pt x="511098" y="310769"/>
                  </a:lnTo>
                  <a:lnTo>
                    <a:pt x="417195" y="310769"/>
                  </a:lnTo>
                  <a:lnTo>
                    <a:pt x="414782" y="308737"/>
                  </a:lnTo>
                  <a:lnTo>
                    <a:pt x="414400" y="308737"/>
                  </a:lnTo>
                  <a:lnTo>
                    <a:pt x="414400" y="308482"/>
                  </a:lnTo>
                  <a:lnTo>
                    <a:pt x="414147" y="308229"/>
                  </a:lnTo>
                  <a:lnTo>
                    <a:pt x="394081" y="285750"/>
                  </a:lnTo>
                  <a:close/>
                </a:path>
                <a:path w="512445" h="646429">
                  <a:moveTo>
                    <a:pt x="61849" y="276860"/>
                  </a:moveTo>
                  <a:lnTo>
                    <a:pt x="43941" y="276860"/>
                  </a:lnTo>
                  <a:lnTo>
                    <a:pt x="26806" y="280167"/>
                  </a:lnTo>
                  <a:lnTo>
                    <a:pt x="12779" y="288845"/>
                  </a:lnTo>
                  <a:lnTo>
                    <a:pt x="3347" y="301595"/>
                  </a:lnTo>
                  <a:lnTo>
                    <a:pt x="0" y="317119"/>
                  </a:lnTo>
                  <a:lnTo>
                    <a:pt x="0" y="319913"/>
                  </a:lnTo>
                  <a:lnTo>
                    <a:pt x="381" y="321310"/>
                  </a:lnTo>
                  <a:lnTo>
                    <a:pt x="13208" y="424052"/>
                  </a:lnTo>
                  <a:lnTo>
                    <a:pt x="15837" y="433171"/>
                  </a:lnTo>
                  <a:lnTo>
                    <a:pt x="21002" y="441182"/>
                  </a:lnTo>
                  <a:lnTo>
                    <a:pt x="28334" y="447645"/>
                  </a:lnTo>
                  <a:lnTo>
                    <a:pt x="37464" y="452119"/>
                  </a:lnTo>
                  <a:lnTo>
                    <a:pt x="59689" y="632332"/>
                  </a:lnTo>
                  <a:lnTo>
                    <a:pt x="60578" y="640080"/>
                  </a:lnTo>
                  <a:lnTo>
                    <a:pt x="67945" y="645921"/>
                  </a:lnTo>
                  <a:lnTo>
                    <a:pt x="119887" y="645921"/>
                  </a:lnTo>
                  <a:lnTo>
                    <a:pt x="127253" y="640080"/>
                  </a:lnTo>
                  <a:lnTo>
                    <a:pt x="128142" y="632332"/>
                  </a:lnTo>
                  <a:lnTo>
                    <a:pt x="150240" y="452374"/>
                  </a:lnTo>
                  <a:lnTo>
                    <a:pt x="155194" y="450976"/>
                  </a:lnTo>
                  <a:lnTo>
                    <a:pt x="160169" y="448163"/>
                  </a:lnTo>
                  <a:lnTo>
                    <a:pt x="163829" y="444881"/>
                  </a:lnTo>
                  <a:lnTo>
                    <a:pt x="162178" y="431545"/>
                  </a:lnTo>
                  <a:lnTo>
                    <a:pt x="150467" y="422306"/>
                  </a:lnTo>
                  <a:lnTo>
                    <a:pt x="141255" y="411067"/>
                  </a:lnTo>
                  <a:lnTo>
                    <a:pt x="134854" y="398256"/>
                  </a:lnTo>
                  <a:lnTo>
                    <a:pt x="131572" y="384301"/>
                  </a:lnTo>
                  <a:lnTo>
                    <a:pt x="122144" y="310769"/>
                  </a:lnTo>
                  <a:lnTo>
                    <a:pt x="93090" y="310769"/>
                  </a:lnTo>
                  <a:lnTo>
                    <a:pt x="90932" y="309118"/>
                  </a:lnTo>
                  <a:lnTo>
                    <a:pt x="90677" y="308737"/>
                  </a:lnTo>
                  <a:lnTo>
                    <a:pt x="90297" y="308482"/>
                  </a:lnTo>
                  <a:lnTo>
                    <a:pt x="90042" y="308229"/>
                  </a:lnTo>
                  <a:lnTo>
                    <a:pt x="62991" y="277749"/>
                  </a:lnTo>
                  <a:lnTo>
                    <a:pt x="62357" y="277113"/>
                  </a:lnTo>
                  <a:lnTo>
                    <a:pt x="61849" y="276860"/>
                  </a:lnTo>
                  <a:close/>
                </a:path>
                <a:path w="512445" h="646429">
                  <a:moveTo>
                    <a:pt x="118872" y="285242"/>
                  </a:moveTo>
                  <a:lnTo>
                    <a:pt x="98298" y="308229"/>
                  </a:lnTo>
                  <a:lnTo>
                    <a:pt x="96520" y="310514"/>
                  </a:lnTo>
                  <a:lnTo>
                    <a:pt x="93090" y="310769"/>
                  </a:lnTo>
                  <a:lnTo>
                    <a:pt x="122144" y="310769"/>
                  </a:lnTo>
                  <a:lnTo>
                    <a:pt x="118872" y="285242"/>
                  </a:lnTo>
                  <a:close/>
                </a:path>
                <a:path w="512445" h="646429">
                  <a:moveTo>
                    <a:pt x="471550" y="276860"/>
                  </a:moveTo>
                  <a:lnTo>
                    <a:pt x="450723" y="276860"/>
                  </a:lnTo>
                  <a:lnTo>
                    <a:pt x="450088" y="277113"/>
                  </a:lnTo>
                  <a:lnTo>
                    <a:pt x="449707" y="277368"/>
                  </a:lnTo>
                  <a:lnTo>
                    <a:pt x="422401" y="308229"/>
                  </a:lnTo>
                  <a:lnTo>
                    <a:pt x="420497" y="310133"/>
                  </a:lnTo>
                  <a:lnTo>
                    <a:pt x="417195" y="310769"/>
                  </a:lnTo>
                  <a:lnTo>
                    <a:pt x="511098" y="310769"/>
                  </a:lnTo>
                  <a:lnTo>
                    <a:pt x="510615" y="305492"/>
                  </a:lnTo>
                  <a:lnTo>
                    <a:pt x="502856" y="291925"/>
                  </a:lnTo>
                  <a:lnTo>
                    <a:pt x="489954" y="282001"/>
                  </a:lnTo>
                  <a:lnTo>
                    <a:pt x="473075" y="277113"/>
                  </a:lnTo>
                  <a:lnTo>
                    <a:pt x="471550" y="276860"/>
                  </a:lnTo>
                  <a:close/>
                </a:path>
                <a:path w="512445" h="646429">
                  <a:moveTo>
                    <a:pt x="97432" y="165207"/>
                  </a:moveTo>
                  <a:lnTo>
                    <a:pt x="51228" y="185102"/>
                  </a:lnTo>
                  <a:lnTo>
                    <a:pt x="41528" y="212725"/>
                  </a:lnTo>
                  <a:lnTo>
                    <a:pt x="45672" y="231130"/>
                  </a:lnTo>
                  <a:lnTo>
                    <a:pt x="56959" y="246237"/>
                  </a:lnTo>
                  <a:lnTo>
                    <a:pt x="73675" y="256462"/>
                  </a:lnTo>
                  <a:lnTo>
                    <a:pt x="94107" y="260223"/>
                  </a:lnTo>
                  <a:lnTo>
                    <a:pt x="101473" y="260223"/>
                  </a:lnTo>
                  <a:lnTo>
                    <a:pt x="108458" y="258825"/>
                  </a:lnTo>
                  <a:lnTo>
                    <a:pt x="114935" y="256031"/>
                  </a:lnTo>
                  <a:lnTo>
                    <a:pt x="116345" y="239377"/>
                  </a:lnTo>
                  <a:lnTo>
                    <a:pt x="121745" y="223567"/>
                  </a:lnTo>
                  <a:lnTo>
                    <a:pt x="130883" y="209258"/>
                  </a:lnTo>
                  <a:lnTo>
                    <a:pt x="143510" y="197104"/>
                  </a:lnTo>
                  <a:lnTo>
                    <a:pt x="132913" y="180804"/>
                  </a:lnTo>
                  <a:lnTo>
                    <a:pt x="116839" y="169862"/>
                  </a:lnTo>
                  <a:lnTo>
                    <a:pt x="97432" y="165207"/>
                  </a:lnTo>
                  <a:close/>
                </a:path>
                <a:path w="512445" h="646429">
                  <a:moveTo>
                    <a:pt x="418719" y="165226"/>
                  </a:moveTo>
                  <a:lnTo>
                    <a:pt x="402552" y="167528"/>
                  </a:lnTo>
                  <a:lnTo>
                    <a:pt x="388350" y="174021"/>
                  </a:lnTo>
                  <a:lnTo>
                    <a:pt x="376981" y="184086"/>
                  </a:lnTo>
                  <a:lnTo>
                    <a:pt x="369315" y="197104"/>
                  </a:lnTo>
                  <a:lnTo>
                    <a:pt x="381936" y="209258"/>
                  </a:lnTo>
                  <a:lnTo>
                    <a:pt x="391032" y="223567"/>
                  </a:lnTo>
                  <a:lnTo>
                    <a:pt x="396319" y="239377"/>
                  </a:lnTo>
                  <a:lnTo>
                    <a:pt x="397510" y="256031"/>
                  </a:lnTo>
                  <a:lnTo>
                    <a:pt x="404240" y="258825"/>
                  </a:lnTo>
                  <a:lnTo>
                    <a:pt x="411352" y="260223"/>
                  </a:lnTo>
                  <a:lnTo>
                    <a:pt x="418719" y="260223"/>
                  </a:lnTo>
                  <a:lnTo>
                    <a:pt x="439037" y="256462"/>
                  </a:lnTo>
                  <a:lnTo>
                    <a:pt x="455628" y="246237"/>
                  </a:lnTo>
                  <a:lnTo>
                    <a:pt x="466814" y="231130"/>
                  </a:lnTo>
                  <a:lnTo>
                    <a:pt x="470915" y="212725"/>
                  </a:lnTo>
                  <a:lnTo>
                    <a:pt x="466814" y="194266"/>
                  </a:lnTo>
                  <a:lnTo>
                    <a:pt x="455628" y="179165"/>
                  </a:lnTo>
                  <a:lnTo>
                    <a:pt x="439037" y="168969"/>
                  </a:lnTo>
                  <a:lnTo>
                    <a:pt x="418719" y="165226"/>
                  </a:lnTo>
                  <a:close/>
                </a:path>
                <a:path w="512445" h="646429">
                  <a:moveTo>
                    <a:pt x="319150" y="205739"/>
                  </a:moveTo>
                  <a:lnTo>
                    <a:pt x="294259" y="205739"/>
                  </a:lnTo>
                  <a:lnTo>
                    <a:pt x="293750" y="205994"/>
                  </a:lnTo>
                  <a:lnTo>
                    <a:pt x="293115" y="206629"/>
                  </a:lnTo>
                  <a:lnTo>
                    <a:pt x="260858" y="243205"/>
                  </a:lnTo>
                  <a:lnTo>
                    <a:pt x="258699" y="245744"/>
                  </a:lnTo>
                  <a:lnTo>
                    <a:pt x="254381" y="245999"/>
                  </a:lnTo>
                  <a:lnTo>
                    <a:pt x="366746" y="245999"/>
                  </a:lnTo>
                  <a:lnTo>
                    <a:pt x="366097" y="239712"/>
                  </a:lnTo>
                  <a:lnTo>
                    <a:pt x="356647" y="223519"/>
                  </a:lnTo>
                  <a:lnTo>
                    <a:pt x="341149" y="211708"/>
                  </a:lnTo>
                  <a:lnTo>
                    <a:pt x="321056" y="205994"/>
                  </a:lnTo>
                  <a:lnTo>
                    <a:pt x="319150" y="205739"/>
                  </a:lnTo>
                  <a:close/>
                </a:path>
              </a:pathLst>
            </a:custGeom>
            <a:solidFill>
              <a:srgbClr val="05CDD7"/>
            </a:solidFill>
          </p:spPr>
          <p:txBody>
            <a:bodyPr wrap="square" lIns="0" tIns="0" rIns="0" bIns="0" rtlCol="0"/>
            <a:lstStyle/>
            <a:p>
              <a:endParaRPr/>
            </a:p>
          </p:txBody>
        </p:sp>
      </p:grpSp>
      <p:sp>
        <p:nvSpPr>
          <p:cNvPr id="35" name="object 35"/>
          <p:cNvSpPr txBox="1"/>
          <p:nvPr/>
        </p:nvSpPr>
        <p:spPr>
          <a:xfrm>
            <a:off x="6609714" y="439927"/>
            <a:ext cx="5277485" cy="1057982"/>
          </a:xfrm>
          <a:prstGeom prst="rect">
            <a:avLst/>
          </a:prstGeom>
        </p:spPr>
        <p:txBody>
          <a:bodyPr vert="horz" wrap="square" lIns="0" tIns="11430" rIns="0" bIns="0" rtlCol="0">
            <a:spAutoFit/>
          </a:bodyPr>
          <a:lstStyle/>
          <a:p>
            <a:r>
              <a:rPr lang="en-US" sz="2000" b="1" dirty="0">
                <a:latin typeface="Calibri" panose="020F0502020204030204" pitchFamily="34" charset="0"/>
                <a:cs typeface="Calibri" panose="020F0502020204030204" pitchFamily="34" charset="0"/>
              </a:rPr>
              <a:t>IT professional </a:t>
            </a:r>
          </a:p>
          <a:p>
            <a:pPr algn="just"/>
            <a:r>
              <a:rPr lang="en-US" sz="1600" dirty="0">
                <a:latin typeface="Calibri" panose="020F0502020204030204" pitchFamily="34" charset="0"/>
                <a:cs typeface="Calibri" panose="020F0502020204030204" pitchFamily="34" charset="0"/>
              </a:rPr>
              <a:t>An Application Support Engineer is an IT professional who provides technical support regarding a spectrum of software used within a specific business sector.</a:t>
            </a:r>
          </a:p>
        </p:txBody>
      </p:sp>
      <p:sp>
        <p:nvSpPr>
          <p:cNvPr id="36" name="object 36"/>
          <p:cNvSpPr txBox="1"/>
          <p:nvPr/>
        </p:nvSpPr>
        <p:spPr>
          <a:xfrm>
            <a:off x="7194550" y="1985594"/>
            <a:ext cx="4692650" cy="1304844"/>
          </a:xfrm>
          <a:prstGeom prst="rect">
            <a:avLst/>
          </a:prstGeom>
        </p:spPr>
        <p:txBody>
          <a:bodyPr vert="horz" wrap="square" lIns="0" tIns="12065" rIns="0" bIns="0" rtlCol="0">
            <a:spAutoFit/>
          </a:bodyPr>
          <a:lstStyle/>
          <a:p>
            <a:pPr marL="12700">
              <a:lnSpc>
                <a:spcPct val="100000"/>
              </a:lnSpc>
              <a:spcBef>
                <a:spcPts val="95"/>
              </a:spcBef>
            </a:pPr>
            <a:r>
              <a:rPr sz="2000" b="1" spc="-10" dirty="0">
                <a:latin typeface="Georgia"/>
                <a:cs typeface="Georgia"/>
              </a:rPr>
              <a:t>Team</a:t>
            </a:r>
            <a:r>
              <a:rPr sz="2000" b="1" dirty="0">
                <a:latin typeface="Georgia"/>
                <a:cs typeface="Georgia"/>
              </a:rPr>
              <a:t> </a:t>
            </a:r>
            <a:r>
              <a:rPr sz="2000" b="1" spc="-10" dirty="0">
                <a:latin typeface="Georgia"/>
                <a:cs typeface="Georgia"/>
              </a:rPr>
              <a:t>Player</a:t>
            </a:r>
            <a:endParaRPr sz="2000" dirty="0">
              <a:latin typeface="Georgia"/>
              <a:cs typeface="Georgia"/>
            </a:endParaRPr>
          </a:p>
          <a:p>
            <a:pPr algn="just"/>
            <a:r>
              <a:rPr lang="en-US" sz="1600" dirty="0">
                <a:latin typeface="Calibri" panose="020F0502020204030204" pitchFamily="34" charset="0"/>
                <a:cs typeface="Calibri" panose="020F0502020204030204" pitchFamily="34" charset="0"/>
              </a:rPr>
              <a:t>Coordinate with teams and resolve all complex application and system issues. Design and maintain expertise in flow of application process and systems related to company..</a:t>
            </a:r>
          </a:p>
        </p:txBody>
      </p:sp>
      <p:sp>
        <p:nvSpPr>
          <p:cNvPr id="37" name="object 37"/>
          <p:cNvSpPr txBox="1"/>
          <p:nvPr/>
        </p:nvSpPr>
        <p:spPr>
          <a:xfrm>
            <a:off x="3537406" y="3609046"/>
            <a:ext cx="8349793" cy="1442703"/>
          </a:xfrm>
          <a:prstGeom prst="rect">
            <a:avLst/>
          </a:prstGeom>
        </p:spPr>
        <p:txBody>
          <a:bodyPr vert="horz" wrap="square" lIns="0" tIns="11430" rIns="0" bIns="0" rtlCol="0">
            <a:spAutoFit/>
          </a:bodyPr>
          <a:lstStyle/>
          <a:p>
            <a:pPr marL="2971165">
              <a:lnSpc>
                <a:spcPct val="100000"/>
              </a:lnSpc>
              <a:spcBef>
                <a:spcPts val="90"/>
              </a:spcBef>
            </a:pPr>
            <a:r>
              <a:rPr sz="2000" b="1" spc="-5" dirty="0">
                <a:latin typeface="Georgia"/>
                <a:cs typeface="Georgia"/>
              </a:rPr>
              <a:t>A</a:t>
            </a:r>
            <a:r>
              <a:rPr lang="en-US" sz="2000" b="1" spc="-5" dirty="0">
                <a:latin typeface="Georgia"/>
                <a:cs typeface="Georgia"/>
              </a:rPr>
              <a:t>dminister</a:t>
            </a:r>
            <a:endParaRPr sz="2000" dirty="0">
              <a:latin typeface="Georgia"/>
              <a:cs typeface="Georgia"/>
            </a:endParaRPr>
          </a:p>
          <a:p>
            <a:pPr marL="2971165" marR="5080">
              <a:lnSpc>
                <a:spcPct val="100000"/>
              </a:lnSpc>
              <a:spcBef>
                <a:spcPts val="905"/>
              </a:spcBef>
            </a:pPr>
            <a:r>
              <a:rPr lang="en-US" sz="1600" dirty="0">
                <a:solidFill>
                  <a:prstClr val="black"/>
                </a:solidFill>
                <a:latin typeface="Calibri" panose="020F0502020204030204" pitchFamily="34" charset="0"/>
                <a:cs typeface="Calibri" panose="020F0502020204030204" pitchFamily="34" charset="0"/>
              </a:rPr>
              <a:t>As an Administer and problem solver, resolve applications issues, provide updates and perform root cause analysis</a:t>
            </a:r>
            <a:endParaRPr sz="1300" dirty="0">
              <a:latin typeface="Arial"/>
              <a:cs typeface="Arial"/>
            </a:endParaRPr>
          </a:p>
          <a:p>
            <a:pPr>
              <a:lnSpc>
                <a:spcPct val="100000"/>
              </a:lnSpc>
              <a:spcBef>
                <a:spcPts val="40"/>
              </a:spcBef>
            </a:pPr>
            <a:endParaRPr sz="1050" dirty="0">
              <a:latin typeface="Arial"/>
              <a:cs typeface="Arial"/>
            </a:endParaRPr>
          </a:p>
          <a:p>
            <a:pPr>
              <a:lnSpc>
                <a:spcPct val="100000"/>
              </a:lnSpc>
            </a:pPr>
            <a:endParaRPr lang="en-US" sz="1150" dirty="0">
              <a:latin typeface="Arial"/>
              <a:cs typeface="Arial"/>
            </a:endParaRPr>
          </a:p>
          <a:p>
            <a:pPr>
              <a:lnSpc>
                <a:spcPct val="100000"/>
              </a:lnSpc>
            </a:pPr>
            <a:endParaRPr lang="en-US" sz="1150" dirty="0">
              <a:latin typeface="Arial"/>
              <a:cs typeface="Arial"/>
            </a:endParaRPr>
          </a:p>
        </p:txBody>
      </p:sp>
      <p:sp>
        <p:nvSpPr>
          <p:cNvPr id="38" name="object 38"/>
          <p:cNvSpPr/>
          <p:nvPr/>
        </p:nvSpPr>
        <p:spPr>
          <a:xfrm>
            <a:off x="1097280" y="1627632"/>
            <a:ext cx="106680" cy="902335"/>
          </a:xfrm>
          <a:custGeom>
            <a:avLst/>
            <a:gdLst/>
            <a:ahLst/>
            <a:cxnLst/>
            <a:rect l="l" t="t" r="r" b="b"/>
            <a:pathLst>
              <a:path w="106680" h="902335">
                <a:moveTo>
                  <a:pt x="106680" y="0"/>
                </a:moveTo>
                <a:lnTo>
                  <a:pt x="0" y="0"/>
                </a:lnTo>
                <a:lnTo>
                  <a:pt x="0" y="902208"/>
                </a:lnTo>
                <a:lnTo>
                  <a:pt x="106680" y="902208"/>
                </a:lnTo>
                <a:lnTo>
                  <a:pt x="106680" y="0"/>
                </a:lnTo>
                <a:close/>
              </a:path>
            </a:pathLst>
          </a:custGeom>
          <a:solidFill>
            <a:srgbClr val="FFFFFF"/>
          </a:solidFill>
        </p:spPr>
        <p:txBody>
          <a:bodyPr wrap="square" lIns="0" tIns="0" rIns="0" bIns="0" rtlCol="0"/>
          <a:lstStyle/>
          <a:p>
            <a:endParaRPr/>
          </a:p>
        </p:txBody>
      </p:sp>
      <p:sp>
        <p:nvSpPr>
          <p:cNvPr id="39" name="object 39"/>
          <p:cNvSpPr txBox="1"/>
          <p:nvPr/>
        </p:nvSpPr>
        <p:spPr>
          <a:xfrm>
            <a:off x="1384173" y="1176622"/>
            <a:ext cx="3236594" cy="2228815"/>
          </a:xfrm>
          <a:prstGeom prst="rect">
            <a:avLst/>
          </a:prstGeom>
        </p:spPr>
        <p:txBody>
          <a:bodyPr vert="horz" wrap="square" lIns="0" tIns="256540" rIns="0" bIns="0" rtlCol="0">
            <a:spAutoFit/>
          </a:bodyPr>
          <a:lstStyle/>
          <a:p>
            <a:pPr marL="12700">
              <a:lnSpc>
                <a:spcPct val="100000"/>
              </a:lnSpc>
            </a:pPr>
            <a:r>
              <a:rPr lang="en-US" sz="3200" b="1" spc="-10" dirty="0">
                <a:solidFill>
                  <a:schemeClr val="bg1"/>
                </a:solidFill>
                <a:latin typeface="Georgia"/>
                <a:cs typeface="Georgia"/>
              </a:rPr>
              <a:t>Importance of Application Support Engineer</a:t>
            </a:r>
            <a:endParaRPr lang="en-US" sz="3200" dirty="0">
              <a:solidFill>
                <a:schemeClr val="bg1"/>
              </a:solidFill>
              <a:latin typeface="Georgia"/>
              <a:cs typeface="Georgia"/>
            </a:endParaRPr>
          </a:p>
        </p:txBody>
      </p:sp>
      <p:sp>
        <p:nvSpPr>
          <p:cNvPr id="40" name="object 40"/>
          <p:cNvSpPr txBox="1"/>
          <p:nvPr/>
        </p:nvSpPr>
        <p:spPr>
          <a:xfrm>
            <a:off x="238150" y="229615"/>
            <a:ext cx="19685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18</a:t>
            </a:r>
            <a:endParaRPr sz="12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6859270" cy="6132195"/>
            <a:chOff x="0" y="0"/>
            <a:chExt cx="6859270" cy="6132195"/>
          </a:xfrm>
        </p:grpSpPr>
        <p:pic>
          <p:nvPicPr>
            <p:cNvPr id="3" name="object 3"/>
            <p:cNvPicPr/>
            <p:nvPr/>
          </p:nvPicPr>
          <p:blipFill>
            <a:blip r:embed="rId2" cstate="print"/>
            <a:stretch>
              <a:fillRect/>
            </a:stretch>
          </p:blipFill>
          <p:spPr>
            <a:xfrm>
              <a:off x="0" y="0"/>
              <a:ext cx="5492448" cy="4794472"/>
            </a:xfrm>
            <a:prstGeom prst="rect">
              <a:avLst/>
            </a:prstGeom>
          </p:spPr>
        </p:pic>
        <p:sp>
          <p:nvSpPr>
            <p:cNvPr id="4" name="object 4"/>
            <p:cNvSpPr/>
            <p:nvPr/>
          </p:nvSpPr>
          <p:spPr>
            <a:xfrm>
              <a:off x="1058672" y="555878"/>
              <a:ext cx="3449954" cy="3450590"/>
            </a:xfrm>
            <a:custGeom>
              <a:avLst/>
              <a:gdLst/>
              <a:ahLst/>
              <a:cxnLst/>
              <a:rect l="l" t="t" r="r" b="b"/>
              <a:pathLst>
                <a:path w="3449954" h="3450590">
                  <a:moveTo>
                    <a:pt x="1148715" y="1148842"/>
                  </a:moveTo>
                  <a:lnTo>
                    <a:pt x="945769" y="945413"/>
                  </a:lnTo>
                  <a:lnTo>
                    <a:pt x="945769" y="1148842"/>
                  </a:lnTo>
                  <a:lnTo>
                    <a:pt x="574421" y="1521079"/>
                  </a:lnTo>
                  <a:lnTo>
                    <a:pt x="203047" y="1148842"/>
                  </a:lnTo>
                  <a:lnTo>
                    <a:pt x="574421" y="776732"/>
                  </a:lnTo>
                  <a:lnTo>
                    <a:pt x="945769" y="1148842"/>
                  </a:lnTo>
                  <a:lnTo>
                    <a:pt x="945769" y="945413"/>
                  </a:lnTo>
                  <a:lnTo>
                    <a:pt x="777506" y="776732"/>
                  </a:lnTo>
                  <a:lnTo>
                    <a:pt x="574421" y="573151"/>
                  </a:lnTo>
                  <a:lnTo>
                    <a:pt x="0" y="1148842"/>
                  </a:lnTo>
                  <a:lnTo>
                    <a:pt x="574421" y="1724660"/>
                  </a:lnTo>
                  <a:lnTo>
                    <a:pt x="777455" y="1521079"/>
                  </a:lnTo>
                  <a:lnTo>
                    <a:pt x="1148715" y="1148842"/>
                  </a:lnTo>
                  <a:close/>
                </a:path>
                <a:path w="3449954" h="3450590">
                  <a:moveTo>
                    <a:pt x="2020443" y="1723390"/>
                  </a:moveTo>
                  <a:lnTo>
                    <a:pt x="2017903" y="1676412"/>
                  </a:lnTo>
                  <a:lnTo>
                    <a:pt x="2010486" y="1630908"/>
                  </a:lnTo>
                  <a:lnTo>
                    <a:pt x="1998459" y="1587131"/>
                  </a:lnTo>
                  <a:lnTo>
                    <a:pt x="1982063" y="1545348"/>
                  </a:lnTo>
                  <a:lnTo>
                    <a:pt x="1961578" y="1505813"/>
                  </a:lnTo>
                  <a:lnTo>
                    <a:pt x="1937258" y="1468805"/>
                  </a:lnTo>
                  <a:lnTo>
                    <a:pt x="1909368" y="1434566"/>
                  </a:lnTo>
                  <a:lnTo>
                    <a:pt x="1878177" y="1403388"/>
                  </a:lnTo>
                  <a:lnTo>
                    <a:pt x="1843938" y="1375498"/>
                  </a:lnTo>
                  <a:lnTo>
                    <a:pt x="1806930" y="1351191"/>
                  </a:lnTo>
                  <a:lnTo>
                    <a:pt x="1767395" y="1330706"/>
                  </a:lnTo>
                  <a:lnTo>
                    <a:pt x="1725612" y="1314323"/>
                  </a:lnTo>
                  <a:lnTo>
                    <a:pt x="1681848" y="1302296"/>
                  </a:lnTo>
                  <a:lnTo>
                    <a:pt x="1636356" y="1294892"/>
                  </a:lnTo>
                  <a:lnTo>
                    <a:pt x="1589405" y="1292352"/>
                  </a:lnTo>
                  <a:lnTo>
                    <a:pt x="1542415" y="1294892"/>
                  </a:lnTo>
                  <a:lnTo>
                    <a:pt x="1496910" y="1302296"/>
                  </a:lnTo>
                  <a:lnTo>
                    <a:pt x="1453134" y="1314323"/>
                  </a:lnTo>
                  <a:lnTo>
                    <a:pt x="1411351" y="1330706"/>
                  </a:lnTo>
                  <a:lnTo>
                    <a:pt x="1371815" y="1351191"/>
                  </a:lnTo>
                  <a:lnTo>
                    <a:pt x="1334808" y="1375498"/>
                  </a:lnTo>
                  <a:lnTo>
                    <a:pt x="1300568" y="1403388"/>
                  </a:lnTo>
                  <a:lnTo>
                    <a:pt x="1269390" y="1434566"/>
                  </a:lnTo>
                  <a:lnTo>
                    <a:pt x="1241501" y="1468805"/>
                  </a:lnTo>
                  <a:lnTo>
                    <a:pt x="1217193" y="1505813"/>
                  </a:lnTo>
                  <a:lnTo>
                    <a:pt x="1196708" y="1545348"/>
                  </a:lnTo>
                  <a:lnTo>
                    <a:pt x="1180325" y="1587131"/>
                  </a:lnTo>
                  <a:lnTo>
                    <a:pt x="1168298" y="1630908"/>
                  </a:lnTo>
                  <a:lnTo>
                    <a:pt x="1160894" y="1676412"/>
                  </a:lnTo>
                  <a:lnTo>
                    <a:pt x="1158367" y="1723390"/>
                  </a:lnTo>
                  <a:lnTo>
                    <a:pt x="1160894" y="1770354"/>
                  </a:lnTo>
                  <a:lnTo>
                    <a:pt x="1168298" y="1815846"/>
                  </a:lnTo>
                  <a:lnTo>
                    <a:pt x="1180325" y="1859610"/>
                  </a:lnTo>
                  <a:lnTo>
                    <a:pt x="1196708" y="1901393"/>
                  </a:lnTo>
                  <a:lnTo>
                    <a:pt x="1217193" y="1940928"/>
                  </a:lnTo>
                  <a:lnTo>
                    <a:pt x="1241501" y="1977936"/>
                  </a:lnTo>
                  <a:lnTo>
                    <a:pt x="1269390" y="2012175"/>
                  </a:lnTo>
                  <a:lnTo>
                    <a:pt x="1300568" y="2043366"/>
                  </a:lnTo>
                  <a:lnTo>
                    <a:pt x="1334808" y="2071255"/>
                  </a:lnTo>
                  <a:lnTo>
                    <a:pt x="1371815" y="2095576"/>
                  </a:lnTo>
                  <a:lnTo>
                    <a:pt x="1411351" y="2116061"/>
                  </a:lnTo>
                  <a:lnTo>
                    <a:pt x="1453134" y="2132457"/>
                  </a:lnTo>
                  <a:lnTo>
                    <a:pt x="1496910" y="2144484"/>
                  </a:lnTo>
                  <a:lnTo>
                    <a:pt x="1542415" y="2151900"/>
                  </a:lnTo>
                  <a:lnTo>
                    <a:pt x="1589405" y="2154428"/>
                  </a:lnTo>
                  <a:lnTo>
                    <a:pt x="1636356" y="2151900"/>
                  </a:lnTo>
                  <a:lnTo>
                    <a:pt x="1681848" y="2144484"/>
                  </a:lnTo>
                  <a:lnTo>
                    <a:pt x="1725612" y="2132457"/>
                  </a:lnTo>
                  <a:lnTo>
                    <a:pt x="1767395" y="2116061"/>
                  </a:lnTo>
                  <a:lnTo>
                    <a:pt x="1806930" y="2095576"/>
                  </a:lnTo>
                  <a:lnTo>
                    <a:pt x="1843938" y="2071255"/>
                  </a:lnTo>
                  <a:lnTo>
                    <a:pt x="1878177" y="2043366"/>
                  </a:lnTo>
                  <a:lnTo>
                    <a:pt x="1909368" y="2012175"/>
                  </a:lnTo>
                  <a:lnTo>
                    <a:pt x="1937258" y="1977936"/>
                  </a:lnTo>
                  <a:lnTo>
                    <a:pt x="1961578" y="1940928"/>
                  </a:lnTo>
                  <a:lnTo>
                    <a:pt x="1982063" y="1901393"/>
                  </a:lnTo>
                  <a:lnTo>
                    <a:pt x="1998459" y="1859610"/>
                  </a:lnTo>
                  <a:lnTo>
                    <a:pt x="2010486" y="1815846"/>
                  </a:lnTo>
                  <a:lnTo>
                    <a:pt x="2017903" y="1770354"/>
                  </a:lnTo>
                  <a:lnTo>
                    <a:pt x="2020443" y="1723390"/>
                  </a:lnTo>
                  <a:close/>
                </a:path>
                <a:path w="3449954" h="3450590">
                  <a:moveTo>
                    <a:pt x="2154555" y="431038"/>
                  </a:moveTo>
                  <a:lnTo>
                    <a:pt x="2152015" y="384060"/>
                  </a:lnTo>
                  <a:lnTo>
                    <a:pt x="2144611" y="338556"/>
                  </a:lnTo>
                  <a:lnTo>
                    <a:pt x="2132584" y="294779"/>
                  </a:lnTo>
                  <a:lnTo>
                    <a:pt x="2116201" y="252996"/>
                  </a:lnTo>
                  <a:lnTo>
                    <a:pt x="2095715" y="213461"/>
                  </a:lnTo>
                  <a:lnTo>
                    <a:pt x="2071408" y="176453"/>
                  </a:lnTo>
                  <a:lnTo>
                    <a:pt x="2044687" y="143637"/>
                  </a:lnTo>
                  <a:lnTo>
                    <a:pt x="2012340" y="111036"/>
                  </a:lnTo>
                  <a:lnTo>
                    <a:pt x="2010918" y="109880"/>
                  </a:lnTo>
                  <a:lnTo>
                    <a:pt x="2010918" y="431038"/>
                  </a:lnTo>
                  <a:lnTo>
                    <a:pt x="2007146" y="477608"/>
                  </a:lnTo>
                  <a:lnTo>
                    <a:pt x="1996236" y="521792"/>
                  </a:lnTo>
                  <a:lnTo>
                    <a:pt x="1978787" y="563016"/>
                  </a:lnTo>
                  <a:lnTo>
                    <a:pt x="1955393" y="600684"/>
                  </a:lnTo>
                  <a:lnTo>
                    <a:pt x="1926653" y="634174"/>
                  </a:lnTo>
                  <a:lnTo>
                    <a:pt x="1893150" y="662927"/>
                  </a:lnTo>
                  <a:lnTo>
                    <a:pt x="1855482" y="686320"/>
                  </a:lnTo>
                  <a:lnTo>
                    <a:pt x="1814258" y="703770"/>
                  </a:lnTo>
                  <a:lnTo>
                    <a:pt x="1770075" y="714679"/>
                  </a:lnTo>
                  <a:lnTo>
                    <a:pt x="1723517" y="718439"/>
                  </a:lnTo>
                  <a:lnTo>
                    <a:pt x="1676946" y="714679"/>
                  </a:lnTo>
                  <a:lnTo>
                    <a:pt x="1632762" y="703770"/>
                  </a:lnTo>
                  <a:lnTo>
                    <a:pt x="1591538" y="686320"/>
                  </a:lnTo>
                  <a:lnTo>
                    <a:pt x="1553870" y="662927"/>
                  </a:lnTo>
                  <a:lnTo>
                    <a:pt x="1520380" y="634174"/>
                  </a:lnTo>
                  <a:lnTo>
                    <a:pt x="1491627" y="600684"/>
                  </a:lnTo>
                  <a:lnTo>
                    <a:pt x="1468234" y="563016"/>
                  </a:lnTo>
                  <a:lnTo>
                    <a:pt x="1450784" y="521792"/>
                  </a:lnTo>
                  <a:lnTo>
                    <a:pt x="1439875" y="477608"/>
                  </a:lnTo>
                  <a:lnTo>
                    <a:pt x="1436116" y="431038"/>
                  </a:lnTo>
                  <a:lnTo>
                    <a:pt x="1439875" y="384479"/>
                  </a:lnTo>
                  <a:lnTo>
                    <a:pt x="1450784" y="340296"/>
                  </a:lnTo>
                  <a:lnTo>
                    <a:pt x="1468234" y="299072"/>
                  </a:lnTo>
                  <a:lnTo>
                    <a:pt x="1491627" y="261404"/>
                  </a:lnTo>
                  <a:lnTo>
                    <a:pt x="1520380" y="227914"/>
                  </a:lnTo>
                  <a:lnTo>
                    <a:pt x="1553870" y="199161"/>
                  </a:lnTo>
                  <a:lnTo>
                    <a:pt x="1591538" y="175768"/>
                  </a:lnTo>
                  <a:lnTo>
                    <a:pt x="1632762" y="158318"/>
                  </a:lnTo>
                  <a:lnTo>
                    <a:pt x="1676946" y="147408"/>
                  </a:lnTo>
                  <a:lnTo>
                    <a:pt x="1723517" y="143637"/>
                  </a:lnTo>
                  <a:lnTo>
                    <a:pt x="1770075" y="147408"/>
                  </a:lnTo>
                  <a:lnTo>
                    <a:pt x="1814258" y="158318"/>
                  </a:lnTo>
                  <a:lnTo>
                    <a:pt x="1855482" y="175768"/>
                  </a:lnTo>
                  <a:lnTo>
                    <a:pt x="1893150" y="199161"/>
                  </a:lnTo>
                  <a:lnTo>
                    <a:pt x="1926653" y="227914"/>
                  </a:lnTo>
                  <a:lnTo>
                    <a:pt x="1955393" y="261404"/>
                  </a:lnTo>
                  <a:lnTo>
                    <a:pt x="1978787" y="299072"/>
                  </a:lnTo>
                  <a:lnTo>
                    <a:pt x="1996236" y="340296"/>
                  </a:lnTo>
                  <a:lnTo>
                    <a:pt x="2007146" y="384479"/>
                  </a:lnTo>
                  <a:lnTo>
                    <a:pt x="2010918" y="431038"/>
                  </a:lnTo>
                  <a:lnTo>
                    <a:pt x="2010918" y="109880"/>
                  </a:lnTo>
                  <a:lnTo>
                    <a:pt x="1978101" y="83146"/>
                  </a:lnTo>
                  <a:lnTo>
                    <a:pt x="1941093" y="58839"/>
                  </a:lnTo>
                  <a:lnTo>
                    <a:pt x="1901558" y="38354"/>
                  </a:lnTo>
                  <a:lnTo>
                    <a:pt x="1859775" y="21971"/>
                  </a:lnTo>
                  <a:lnTo>
                    <a:pt x="1815998" y="9944"/>
                  </a:lnTo>
                  <a:lnTo>
                    <a:pt x="1770494" y="2540"/>
                  </a:lnTo>
                  <a:lnTo>
                    <a:pt x="1723517" y="0"/>
                  </a:lnTo>
                  <a:lnTo>
                    <a:pt x="1676527" y="2540"/>
                  </a:lnTo>
                  <a:lnTo>
                    <a:pt x="1631022" y="9944"/>
                  </a:lnTo>
                  <a:lnTo>
                    <a:pt x="1587246" y="21971"/>
                  </a:lnTo>
                  <a:lnTo>
                    <a:pt x="1545463" y="38354"/>
                  </a:lnTo>
                  <a:lnTo>
                    <a:pt x="1505927" y="58839"/>
                  </a:lnTo>
                  <a:lnTo>
                    <a:pt x="1468920" y="83146"/>
                  </a:lnTo>
                  <a:lnTo>
                    <a:pt x="1434680" y="111036"/>
                  </a:lnTo>
                  <a:lnTo>
                    <a:pt x="1403502" y="142214"/>
                  </a:lnTo>
                  <a:lnTo>
                    <a:pt x="1375613" y="176453"/>
                  </a:lnTo>
                  <a:lnTo>
                    <a:pt x="1351305" y="213461"/>
                  </a:lnTo>
                  <a:lnTo>
                    <a:pt x="1330820" y="252996"/>
                  </a:lnTo>
                  <a:lnTo>
                    <a:pt x="1314437" y="294779"/>
                  </a:lnTo>
                  <a:lnTo>
                    <a:pt x="1302410" y="338556"/>
                  </a:lnTo>
                  <a:lnTo>
                    <a:pt x="1295006" y="384060"/>
                  </a:lnTo>
                  <a:lnTo>
                    <a:pt x="1292479" y="431038"/>
                  </a:lnTo>
                  <a:lnTo>
                    <a:pt x="1295006" y="478028"/>
                  </a:lnTo>
                  <a:lnTo>
                    <a:pt x="1302410" y="523532"/>
                  </a:lnTo>
                  <a:lnTo>
                    <a:pt x="1314437" y="567309"/>
                  </a:lnTo>
                  <a:lnTo>
                    <a:pt x="1330820" y="609092"/>
                  </a:lnTo>
                  <a:lnTo>
                    <a:pt x="1351305" y="648627"/>
                  </a:lnTo>
                  <a:lnTo>
                    <a:pt x="1375613" y="685634"/>
                  </a:lnTo>
                  <a:lnTo>
                    <a:pt x="1403502" y="719874"/>
                  </a:lnTo>
                  <a:lnTo>
                    <a:pt x="1434680" y="751052"/>
                  </a:lnTo>
                  <a:lnTo>
                    <a:pt x="1468920" y="778941"/>
                  </a:lnTo>
                  <a:lnTo>
                    <a:pt x="1505927" y="803249"/>
                  </a:lnTo>
                  <a:lnTo>
                    <a:pt x="1545463" y="823734"/>
                  </a:lnTo>
                  <a:lnTo>
                    <a:pt x="1587246" y="840117"/>
                  </a:lnTo>
                  <a:lnTo>
                    <a:pt x="1631022" y="852144"/>
                  </a:lnTo>
                  <a:lnTo>
                    <a:pt x="1676527" y="859548"/>
                  </a:lnTo>
                  <a:lnTo>
                    <a:pt x="1723517" y="862076"/>
                  </a:lnTo>
                  <a:lnTo>
                    <a:pt x="1770494" y="859548"/>
                  </a:lnTo>
                  <a:lnTo>
                    <a:pt x="1815998" y="852144"/>
                  </a:lnTo>
                  <a:lnTo>
                    <a:pt x="1859775" y="840117"/>
                  </a:lnTo>
                  <a:lnTo>
                    <a:pt x="1901558" y="823734"/>
                  </a:lnTo>
                  <a:lnTo>
                    <a:pt x="1941093" y="803249"/>
                  </a:lnTo>
                  <a:lnTo>
                    <a:pt x="1978101" y="778941"/>
                  </a:lnTo>
                  <a:lnTo>
                    <a:pt x="2012340" y="751052"/>
                  </a:lnTo>
                  <a:lnTo>
                    <a:pt x="2043518" y="719874"/>
                  </a:lnTo>
                  <a:lnTo>
                    <a:pt x="2044687" y="718439"/>
                  </a:lnTo>
                  <a:lnTo>
                    <a:pt x="2071408" y="685634"/>
                  </a:lnTo>
                  <a:lnTo>
                    <a:pt x="2095715" y="648627"/>
                  </a:lnTo>
                  <a:lnTo>
                    <a:pt x="2116201" y="609092"/>
                  </a:lnTo>
                  <a:lnTo>
                    <a:pt x="2132584" y="567309"/>
                  </a:lnTo>
                  <a:lnTo>
                    <a:pt x="2144611" y="523532"/>
                  </a:lnTo>
                  <a:lnTo>
                    <a:pt x="2152015" y="478028"/>
                  </a:lnTo>
                  <a:lnTo>
                    <a:pt x="2154555" y="431038"/>
                  </a:lnTo>
                  <a:close/>
                </a:path>
                <a:path w="3449954" h="3450590">
                  <a:moveTo>
                    <a:pt x="3169450" y="2164156"/>
                  </a:moveTo>
                  <a:lnTo>
                    <a:pt x="3165017" y="2119871"/>
                  </a:lnTo>
                  <a:lnTo>
                    <a:pt x="3147669" y="2079396"/>
                  </a:lnTo>
                  <a:lnTo>
                    <a:pt x="3118675" y="2045779"/>
                  </a:lnTo>
                  <a:lnTo>
                    <a:pt x="3079369" y="2022094"/>
                  </a:lnTo>
                  <a:lnTo>
                    <a:pt x="3034715" y="2011972"/>
                  </a:lnTo>
                  <a:lnTo>
                    <a:pt x="2990545" y="2016252"/>
                  </a:lnTo>
                  <a:lnTo>
                    <a:pt x="2950006" y="2033625"/>
                  </a:lnTo>
                  <a:lnTo>
                    <a:pt x="2916275" y="2062810"/>
                  </a:lnTo>
                  <a:lnTo>
                    <a:pt x="2892552" y="2102485"/>
                  </a:lnTo>
                  <a:lnTo>
                    <a:pt x="2674747" y="2647188"/>
                  </a:lnTo>
                  <a:lnTo>
                    <a:pt x="2250186" y="2328291"/>
                  </a:lnTo>
                  <a:lnTo>
                    <a:pt x="2230602" y="2315934"/>
                  </a:lnTo>
                  <a:lnTo>
                    <a:pt x="2209444" y="2306942"/>
                  </a:lnTo>
                  <a:lnTo>
                    <a:pt x="2187105" y="2301456"/>
                  </a:lnTo>
                  <a:lnTo>
                    <a:pt x="2163953" y="2299589"/>
                  </a:lnTo>
                  <a:lnTo>
                    <a:pt x="1014730" y="2299589"/>
                  </a:lnTo>
                  <a:lnTo>
                    <a:pt x="969327" y="2306942"/>
                  </a:lnTo>
                  <a:lnTo>
                    <a:pt x="928497" y="2328291"/>
                  </a:lnTo>
                  <a:lnTo>
                    <a:pt x="503936" y="2647188"/>
                  </a:lnTo>
                  <a:lnTo>
                    <a:pt x="286258" y="2102485"/>
                  </a:lnTo>
                  <a:lnTo>
                    <a:pt x="262636" y="2062886"/>
                  </a:lnTo>
                  <a:lnTo>
                    <a:pt x="229133" y="2033752"/>
                  </a:lnTo>
                  <a:lnTo>
                    <a:pt x="188772" y="2016404"/>
                  </a:lnTo>
                  <a:lnTo>
                    <a:pt x="144564" y="2012086"/>
                  </a:lnTo>
                  <a:lnTo>
                    <a:pt x="99517" y="2022094"/>
                  </a:lnTo>
                  <a:lnTo>
                    <a:pt x="60058" y="2045779"/>
                  </a:lnTo>
                  <a:lnTo>
                    <a:pt x="31026" y="2079396"/>
                  </a:lnTo>
                  <a:lnTo>
                    <a:pt x="13716" y="2119871"/>
                  </a:lnTo>
                  <a:lnTo>
                    <a:pt x="9436" y="2164156"/>
                  </a:lnTo>
                  <a:lnTo>
                    <a:pt x="19494" y="2209165"/>
                  </a:lnTo>
                  <a:lnTo>
                    <a:pt x="306832" y="2928239"/>
                  </a:lnTo>
                  <a:lnTo>
                    <a:pt x="344220" y="2981833"/>
                  </a:lnTo>
                  <a:lnTo>
                    <a:pt x="401447" y="3013341"/>
                  </a:lnTo>
                  <a:lnTo>
                    <a:pt x="434060" y="3018409"/>
                  </a:lnTo>
                  <a:lnTo>
                    <a:pt x="466636" y="3016059"/>
                  </a:lnTo>
                  <a:lnTo>
                    <a:pt x="497865" y="3006471"/>
                  </a:lnTo>
                  <a:lnTo>
                    <a:pt x="526415" y="2989834"/>
                  </a:lnTo>
                  <a:lnTo>
                    <a:pt x="1014857" y="2623185"/>
                  </a:lnTo>
                  <a:lnTo>
                    <a:pt x="1014857" y="3450082"/>
                  </a:lnTo>
                  <a:lnTo>
                    <a:pt x="2164080" y="3450082"/>
                  </a:lnTo>
                  <a:lnTo>
                    <a:pt x="2164080" y="2623185"/>
                  </a:lnTo>
                  <a:lnTo>
                    <a:pt x="2652522" y="2989834"/>
                  </a:lnTo>
                  <a:lnTo>
                    <a:pt x="2672346" y="3002381"/>
                  </a:lnTo>
                  <a:lnTo>
                    <a:pt x="2693632" y="3011398"/>
                  </a:lnTo>
                  <a:lnTo>
                    <a:pt x="2715920" y="3016847"/>
                  </a:lnTo>
                  <a:lnTo>
                    <a:pt x="2738755" y="3018663"/>
                  </a:lnTo>
                  <a:lnTo>
                    <a:pt x="2748496" y="3018294"/>
                  </a:lnTo>
                  <a:lnTo>
                    <a:pt x="2808274" y="3000794"/>
                  </a:lnTo>
                  <a:lnTo>
                    <a:pt x="2856547" y="2957360"/>
                  </a:lnTo>
                  <a:lnTo>
                    <a:pt x="3159633" y="2209165"/>
                  </a:lnTo>
                  <a:lnTo>
                    <a:pt x="3169450" y="2164156"/>
                  </a:lnTo>
                  <a:close/>
                </a:path>
                <a:path w="3449954" h="3450590">
                  <a:moveTo>
                    <a:pt x="3449955" y="1438148"/>
                  </a:moveTo>
                  <a:lnTo>
                    <a:pt x="3367684" y="1294130"/>
                  </a:lnTo>
                  <a:lnTo>
                    <a:pt x="3201797" y="1003693"/>
                  </a:lnTo>
                  <a:lnTo>
                    <a:pt x="3201797" y="1294130"/>
                  </a:lnTo>
                  <a:lnTo>
                    <a:pt x="2546477" y="1294130"/>
                  </a:lnTo>
                  <a:lnTo>
                    <a:pt x="2874137" y="720344"/>
                  </a:lnTo>
                  <a:lnTo>
                    <a:pt x="3201797" y="1294130"/>
                  </a:lnTo>
                  <a:lnTo>
                    <a:pt x="3201797" y="1003693"/>
                  </a:lnTo>
                  <a:lnTo>
                    <a:pt x="3039961" y="720344"/>
                  </a:lnTo>
                  <a:lnTo>
                    <a:pt x="2874137" y="430022"/>
                  </a:lnTo>
                  <a:lnTo>
                    <a:pt x="2298446" y="1438148"/>
                  </a:lnTo>
                  <a:lnTo>
                    <a:pt x="3449955" y="1438148"/>
                  </a:lnTo>
                  <a:close/>
                </a:path>
              </a:pathLst>
            </a:custGeom>
            <a:solidFill>
              <a:srgbClr val="FFFFFF">
                <a:alpha val="23921"/>
              </a:srgbClr>
            </a:solidFill>
          </p:spPr>
          <p:txBody>
            <a:bodyPr wrap="square" lIns="0" tIns="0" rIns="0" bIns="0" rtlCol="0"/>
            <a:lstStyle/>
            <a:p>
              <a:endParaRPr/>
            </a:p>
          </p:txBody>
        </p:sp>
        <p:pic>
          <p:nvPicPr>
            <p:cNvPr id="5" name="object 5"/>
            <p:cNvPicPr/>
            <p:nvPr/>
          </p:nvPicPr>
          <p:blipFill>
            <a:blip r:embed="rId3" cstate="print"/>
            <a:stretch>
              <a:fillRect/>
            </a:stretch>
          </p:blipFill>
          <p:spPr>
            <a:xfrm>
              <a:off x="5385815" y="320040"/>
              <a:ext cx="1091946" cy="1091945"/>
            </a:xfrm>
            <a:prstGeom prst="rect">
              <a:avLst/>
            </a:prstGeom>
          </p:spPr>
        </p:pic>
        <p:sp>
          <p:nvSpPr>
            <p:cNvPr id="6" name="object 6"/>
            <p:cNvSpPr/>
            <p:nvPr/>
          </p:nvSpPr>
          <p:spPr>
            <a:xfrm>
              <a:off x="5440679" y="338327"/>
              <a:ext cx="984885" cy="984885"/>
            </a:xfrm>
            <a:custGeom>
              <a:avLst/>
              <a:gdLst/>
              <a:ahLst/>
              <a:cxnLst/>
              <a:rect l="l" t="t" r="r" b="b"/>
              <a:pathLst>
                <a:path w="984885" h="984885">
                  <a:moveTo>
                    <a:pt x="492252" y="0"/>
                  </a:moveTo>
                  <a:lnTo>
                    <a:pt x="444838" y="2252"/>
                  </a:lnTo>
                  <a:lnTo>
                    <a:pt x="398700" y="8874"/>
                  </a:lnTo>
                  <a:lnTo>
                    <a:pt x="354046" y="19658"/>
                  </a:lnTo>
                  <a:lnTo>
                    <a:pt x="311080" y="34398"/>
                  </a:lnTo>
                  <a:lnTo>
                    <a:pt x="270009" y="52888"/>
                  </a:lnTo>
                  <a:lnTo>
                    <a:pt x="231039" y="74922"/>
                  </a:lnTo>
                  <a:lnTo>
                    <a:pt x="194377" y="100295"/>
                  </a:lnTo>
                  <a:lnTo>
                    <a:pt x="160228" y="128798"/>
                  </a:lnTo>
                  <a:lnTo>
                    <a:pt x="128798" y="160228"/>
                  </a:lnTo>
                  <a:lnTo>
                    <a:pt x="100295" y="194377"/>
                  </a:lnTo>
                  <a:lnTo>
                    <a:pt x="74922" y="231039"/>
                  </a:lnTo>
                  <a:lnTo>
                    <a:pt x="52888" y="270009"/>
                  </a:lnTo>
                  <a:lnTo>
                    <a:pt x="34398" y="311080"/>
                  </a:lnTo>
                  <a:lnTo>
                    <a:pt x="19658" y="354046"/>
                  </a:lnTo>
                  <a:lnTo>
                    <a:pt x="8874" y="398700"/>
                  </a:lnTo>
                  <a:lnTo>
                    <a:pt x="2252" y="444838"/>
                  </a:lnTo>
                  <a:lnTo>
                    <a:pt x="0" y="492251"/>
                  </a:lnTo>
                  <a:lnTo>
                    <a:pt x="2252" y="539665"/>
                  </a:lnTo>
                  <a:lnTo>
                    <a:pt x="8874" y="585803"/>
                  </a:lnTo>
                  <a:lnTo>
                    <a:pt x="19658" y="630457"/>
                  </a:lnTo>
                  <a:lnTo>
                    <a:pt x="34398" y="673423"/>
                  </a:lnTo>
                  <a:lnTo>
                    <a:pt x="52888" y="714494"/>
                  </a:lnTo>
                  <a:lnTo>
                    <a:pt x="74922" y="753464"/>
                  </a:lnTo>
                  <a:lnTo>
                    <a:pt x="100295" y="790126"/>
                  </a:lnTo>
                  <a:lnTo>
                    <a:pt x="128798" y="824275"/>
                  </a:lnTo>
                  <a:lnTo>
                    <a:pt x="160228" y="855705"/>
                  </a:lnTo>
                  <a:lnTo>
                    <a:pt x="194377" y="884208"/>
                  </a:lnTo>
                  <a:lnTo>
                    <a:pt x="231039" y="909581"/>
                  </a:lnTo>
                  <a:lnTo>
                    <a:pt x="270009" y="931615"/>
                  </a:lnTo>
                  <a:lnTo>
                    <a:pt x="311080" y="950105"/>
                  </a:lnTo>
                  <a:lnTo>
                    <a:pt x="354046" y="964845"/>
                  </a:lnTo>
                  <a:lnTo>
                    <a:pt x="398700" y="975629"/>
                  </a:lnTo>
                  <a:lnTo>
                    <a:pt x="444838" y="982251"/>
                  </a:lnTo>
                  <a:lnTo>
                    <a:pt x="492252" y="984504"/>
                  </a:lnTo>
                  <a:lnTo>
                    <a:pt x="539665" y="982251"/>
                  </a:lnTo>
                  <a:lnTo>
                    <a:pt x="585803" y="975629"/>
                  </a:lnTo>
                  <a:lnTo>
                    <a:pt x="630457" y="964845"/>
                  </a:lnTo>
                  <a:lnTo>
                    <a:pt x="673423" y="950105"/>
                  </a:lnTo>
                  <a:lnTo>
                    <a:pt x="714494" y="931615"/>
                  </a:lnTo>
                  <a:lnTo>
                    <a:pt x="753464" y="909581"/>
                  </a:lnTo>
                  <a:lnTo>
                    <a:pt x="790126" y="884208"/>
                  </a:lnTo>
                  <a:lnTo>
                    <a:pt x="824275" y="855705"/>
                  </a:lnTo>
                  <a:lnTo>
                    <a:pt x="855705" y="824275"/>
                  </a:lnTo>
                  <a:lnTo>
                    <a:pt x="884208" y="790126"/>
                  </a:lnTo>
                  <a:lnTo>
                    <a:pt x="909581" y="753464"/>
                  </a:lnTo>
                  <a:lnTo>
                    <a:pt x="931615" y="714494"/>
                  </a:lnTo>
                  <a:lnTo>
                    <a:pt x="950105" y="673423"/>
                  </a:lnTo>
                  <a:lnTo>
                    <a:pt x="964845" y="630457"/>
                  </a:lnTo>
                  <a:lnTo>
                    <a:pt x="975629" y="585803"/>
                  </a:lnTo>
                  <a:lnTo>
                    <a:pt x="982251" y="539665"/>
                  </a:lnTo>
                  <a:lnTo>
                    <a:pt x="984504" y="492251"/>
                  </a:lnTo>
                  <a:lnTo>
                    <a:pt x="982251" y="444838"/>
                  </a:lnTo>
                  <a:lnTo>
                    <a:pt x="975629" y="398700"/>
                  </a:lnTo>
                  <a:lnTo>
                    <a:pt x="964845" y="354046"/>
                  </a:lnTo>
                  <a:lnTo>
                    <a:pt x="950105" y="311080"/>
                  </a:lnTo>
                  <a:lnTo>
                    <a:pt x="931615" y="270009"/>
                  </a:lnTo>
                  <a:lnTo>
                    <a:pt x="909581" y="231039"/>
                  </a:lnTo>
                  <a:lnTo>
                    <a:pt x="884208" y="194377"/>
                  </a:lnTo>
                  <a:lnTo>
                    <a:pt x="855705" y="160228"/>
                  </a:lnTo>
                  <a:lnTo>
                    <a:pt x="824275" y="128798"/>
                  </a:lnTo>
                  <a:lnTo>
                    <a:pt x="790126" y="100295"/>
                  </a:lnTo>
                  <a:lnTo>
                    <a:pt x="753464" y="74922"/>
                  </a:lnTo>
                  <a:lnTo>
                    <a:pt x="714494" y="52888"/>
                  </a:lnTo>
                  <a:lnTo>
                    <a:pt x="673423" y="34398"/>
                  </a:lnTo>
                  <a:lnTo>
                    <a:pt x="630457" y="19658"/>
                  </a:lnTo>
                  <a:lnTo>
                    <a:pt x="585803" y="8874"/>
                  </a:lnTo>
                  <a:lnTo>
                    <a:pt x="539665" y="2252"/>
                  </a:lnTo>
                  <a:lnTo>
                    <a:pt x="492252" y="0"/>
                  </a:lnTo>
                  <a:close/>
                </a:path>
              </a:pathLst>
            </a:custGeom>
            <a:solidFill>
              <a:srgbClr val="F1F1F1"/>
            </a:solidFill>
          </p:spPr>
          <p:txBody>
            <a:bodyPr wrap="square" lIns="0" tIns="0" rIns="0" bIns="0" rtlCol="0"/>
            <a:lstStyle/>
            <a:p>
              <a:endParaRPr/>
            </a:p>
          </p:txBody>
        </p:sp>
        <p:sp>
          <p:nvSpPr>
            <p:cNvPr id="7" name="object 7"/>
            <p:cNvSpPr/>
            <p:nvPr/>
          </p:nvSpPr>
          <p:spPr>
            <a:xfrm>
              <a:off x="5891784" y="1124711"/>
              <a:ext cx="85725" cy="43180"/>
            </a:xfrm>
            <a:custGeom>
              <a:avLst/>
              <a:gdLst/>
              <a:ahLst/>
              <a:cxnLst/>
              <a:rect l="l" t="t" r="r" b="b"/>
              <a:pathLst>
                <a:path w="85725" h="43180">
                  <a:moveTo>
                    <a:pt x="85343" y="0"/>
                  </a:moveTo>
                  <a:lnTo>
                    <a:pt x="0" y="0"/>
                  </a:lnTo>
                  <a:lnTo>
                    <a:pt x="7578" y="17436"/>
                  </a:lnTo>
                  <a:lnTo>
                    <a:pt x="17573" y="30908"/>
                  </a:lnTo>
                  <a:lnTo>
                    <a:pt x="29450" y="39594"/>
                  </a:lnTo>
                  <a:lnTo>
                    <a:pt x="42671" y="42672"/>
                  </a:lnTo>
                  <a:lnTo>
                    <a:pt x="55893" y="39594"/>
                  </a:lnTo>
                  <a:lnTo>
                    <a:pt x="67770" y="30908"/>
                  </a:lnTo>
                  <a:lnTo>
                    <a:pt x="77765" y="17436"/>
                  </a:lnTo>
                  <a:lnTo>
                    <a:pt x="85343" y="0"/>
                  </a:lnTo>
                  <a:close/>
                </a:path>
              </a:pathLst>
            </a:custGeom>
            <a:solidFill>
              <a:srgbClr val="0150A2"/>
            </a:solidFill>
          </p:spPr>
          <p:txBody>
            <a:bodyPr wrap="square" lIns="0" tIns="0" rIns="0" bIns="0" rtlCol="0"/>
            <a:lstStyle/>
            <a:p>
              <a:endParaRPr/>
            </a:p>
          </p:txBody>
        </p:sp>
        <p:pic>
          <p:nvPicPr>
            <p:cNvPr id="8" name="object 8"/>
            <p:cNvPicPr/>
            <p:nvPr/>
          </p:nvPicPr>
          <p:blipFill>
            <a:blip r:embed="rId4" cstate="print"/>
            <a:stretch>
              <a:fillRect/>
            </a:stretch>
          </p:blipFill>
          <p:spPr>
            <a:xfrm>
              <a:off x="5876544" y="774191"/>
              <a:ext cx="115823" cy="115824"/>
            </a:xfrm>
            <a:prstGeom prst="rect">
              <a:avLst/>
            </a:prstGeom>
          </p:spPr>
        </p:pic>
        <p:sp>
          <p:nvSpPr>
            <p:cNvPr id="9" name="object 9"/>
            <p:cNvSpPr/>
            <p:nvPr/>
          </p:nvSpPr>
          <p:spPr>
            <a:xfrm>
              <a:off x="5745522" y="643127"/>
              <a:ext cx="378460" cy="378460"/>
            </a:xfrm>
            <a:custGeom>
              <a:avLst/>
              <a:gdLst/>
              <a:ahLst/>
              <a:cxnLst/>
              <a:rect l="l" t="t" r="r" b="b"/>
              <a:pathLst>
                <a:path w="378460" h="378459">
                  <a:moveTo>
                    <a:pt x="254874" y="326009"/>
                  </a:moveTo>
                  <a:lnTo>
                    <a:pt x="123274" y="326009"/>
                  </a:lnTo>
                  <a:lnTo>
                    <a:pt x="128608" y="328802"/>
                  </a:lnTo>
                  <a:lnTo>
                    <a:pt x="134196" y="331088"/>
                  </a:lnTo>
                  <a:lnTo>
                    <a:pt x="140165" y="333121"/>
                  </a:lnTo>
                  <a:lnTo>
                    <a:pt x="140673" y="337820"/>
                  </a:lnTo>
                  <a:lnTo>
                    <a:pt x="160185" y="376287"/>
                  </a:lnTo>
                  <a:lnTo>
                    <a:pt x="170010" y="377951"/>
                  </a:lnTo>
                  <a:lnTo>
                    <a:pt x="207856" y="377951"/>
                  </a:lnTo>
                  <a:lnTo>
                    <a:pt x="236939" y="340106"/>
                  </a:lnTo>
                  <a:lnTo>
                    <a:pt x="237701" y="333121"/>
                  </a:lnTo>
                  <a:lnTo>
                    <a:pt x="244559" y="330835"/>
                  </a:lnTo>
                  <a:lnTo>
                    <a:pt x="251036" y="328041"/>
                  </a:lnTo>
                  <a:lnTo>
                    <a:pt x="254874" y="326009"/>
                  </a:lnTo>
                  <a:close/>
                </a:path>
                <a:path w="378460" h="378459">
                  <a:moveTo>
                    <a:pt x="84507" y="34972"/>
                  </a:moveTo>
                  <a:lnTo>
                    <a:pt x="41105" y="69723"/>
                  </a:lnTo>
                  <a:lnTo>
                    <a:pt x="32913" y="87376"/>
                  </a:lnTo>
                  <a:lnTo>
                    <a:pt x="34104" y="96904"/>
                  </a:lnTo>
                  <a:lnTo>
                    <a:pt x="38819" y="106172"/>
                  </a:lnTo>
                  <a:lnTo>
                    <a:pt x="49614" y="120014"/>
                  </a:lnTo>
                  <a:lnTo>
                    <a:pt x="51900" y="123062"/>
                  </a:lnTo>
                  <a:lnTo>
                    <a:pt x="49360" y="128650"/>
                  </a:lnTo>
                  <a:lnTo>
                    <a:pt x="46820" y="134366"/>
                  </a:lnTo>
                  <a:lnTo>
                    <a:pt x="45042" y="139954"/>
                  </a:lnTo>
                  <a:lnTo>
                    <a:pt x="23325" y="143129"/>
                  </a:lnTo>
                  <a:lnTo>
                    <a:pt x="13726" y="146177"/>
                  </a:lnTo>
                  <a:lnTo>
                    <a:pt x="6354" y="152082"/>
                  </a:lnTo>
                  <a:lnTo>
                    <a:pt x="1626" y="160274"/>
                  </a:lnTo>
                  <a:lnTo>
                    <a:pt x="0" y="169925"/>
                  </a:lnTo>
                  <a:lnTo>
                    <a:pt x="1" y="208025"/>
                  </a:lnTo>
                  <a:lnTo>
                    <a:pt x="45042" y="237998"/>
                  </a:lnTo>
                  <a:lnTo>
                    <a:pt x="47328" y="244475"/>
                  </a:lnTo>
                  <a:lnTo>
                    <a:pt x="49868" y="251206"/>
                  </a:lnTo>
                  <a:lnTo>
                    <a:pt x="53297" y="257429"/>
                  </a:lnTo>
                  <a:lnTo>
                    <a:pt x="50503" y="261366"/>
                  </a:lnTo>
                  <a:lnTo>
                    <a:pt x="40597" y="274955"/>
                  </a:lnTo>
                  <a:lnTo>
                    <a:pt x="35876" y="284108"/>
                  </a:lnTo>
                  <a:lnTo>
                    <a:pt x="34834" y="293512"/>
                  </a:lnTo>
                  <a:lnTo>
                    <a:pt x="37436" y="302654"/>
                  </a:lnTo>
                  <a:lnTo>
                    <a:pt x="43645" y="311023"/>
                  </a:lnTo>
                  <a:lnTo>
                    <a:pt x="69934" y="337058"/>
                  </a:lnTo>
                  <a:lnTo>
                    <a:pt x="76919" y="343788"/>
                  </a:lnTo>
                  <a:lnTo>
                    <a:pt x="84285" y="345186"/>
                  </a:lnTo>
                  <a:lnTo>
                    <a:pt x="94953" y="345186"/>
                  </a:lnTo>
                  <a:lnTo>
                    <a:pt x="100942" y="342884"/>
                  </a:lnTo>
                  <a:lnTo>
                    <a:pt x="106002" y="338963"/>
                  </a:lnTo>
                  <a:lnTo>
                    <a:pt x="123274" y="326009"/>
                  </a:lnTo>
                  <a:lnTo>
                    <a:pt x="254874" y="326009"/>
                  </a:lnTo>
                  <a:lnTo>
                    <a:pt x="257513" y="324612"/>
                  </a:lnTo>
                  <a:lnTo>
                    <a:pt x="320554" y="324612"/>
                  </a:lnTo>
                  <a:lnTo>
                    <a:pt x="330341" y="314761"/>
                  </a:lnTo>
                  <a:lnTo>
                    <a:pt x="336761" y="308229"/>
                  </a:lnTo>
                  <a:lnTo>
                    <a:pt x="342619" y="299765"/>
                  </a:lnTo>
                  <a:lnTo>
                    <a:pt x="344952" y="290433"/>
                  </a:lnTo>
                  <a:lnTo>
                    <a:pt x="343762" y="280886"/>
                  </a:lnTo>
                  <a:lnTo>
                    <a:pt x="339047" y="271780"/>
                  </a:lnTo>
                  <a:lnTo>
                    <a:pt x="337965" y="270383"/>
                  </a:lnTo>
                  <a:lnTo>
                    <a:pt x="188933" y="270383"/>
                  </a:lnTo>
                  <a:lnTo>
                    <a:pt x="157320" y="263947"/>
                  </a:lnTo>
                  <a:lnTo>
                    <a:pt x="131481" y="246427"/>
                  </a:lnTo>
                  <a:lnTo>
                    <a:pt x="114048" y="220501"/>
                  </a:lnTo>
                  <a:lnTo>
                    <a:pt x="107653" y="188849"/>
                  </a:lnTo>
                  <a:lnTo>
                    <a:pt x="114048" y="157235"/>
                  </a:lnTo>
                  <a:lnTo>
                    <a:pt x="131481" y="131397"/>
                  </a:lnTo>
                  <a:lnTo>
                    <a:pt x="157320" y="113964"/>
                  </a:lnTo>
                  <a:lnTo>
                    <a:pt x="188933" y="107569"/>
                  </a:lnTo>
                  <a:lnTo>
                    <a:pt x="333907" y="107569"/>
                  </a:lnTo>
                  <a:lnTo>
                    <a:pt x="337269" y="102997"/>
                  </a:lnTo>
                  <a:lnTo>
                    <a:pt x="341954" y="93767"/>
                  </a:lnTo>
                  <a:lnTo>
                    <a:pt x="342936" y="84216"/>
                  </a:lnTo>
                  <a:lnTo>
                    <a:pt x="340323" y="74975"/>
                  </a:lnTo>
                  <a:lnTo>
                    <a:pt x="334221" y="66675"/>
                  </a:lnTo>
                  <a:lnTo>
                    <a:pt x="320268" y="53086"/>
                  </a:lnTo>
                  <a:lnTo>
                    <a:pt x="120353" y="53086"/>
                  </a:lnTo>
                  <a:lnTo>
                    <a:pt x="115019" y="49149"/>
                  </a:lnTo>
                  <a:lnTo>
                    <a:pt x="102954" y="40386"/>
                  </a:lnTo>
                  <a:lnTo>
                    <a:pt x="93968" y="35946"/>
                  </a:lnTo>
                  <a:lnTo>
                    <a:pt x="84507" y="34972"/>
                  </a:lnTo>
                  <a:close/>
                </a:path>
                <a:path w="378460" h="378459">
                  <a:moveTo>
                    <a:pt x="320554" y="324612"/>
                  </a:moveTo>
                  <a:lnTo>
                    <a:pt x="257513" y="324612"/>
                  </a:lnTo>
                  <a:lnTo>
                    <a:pt x="274658" y="337312"/>
                  </a:lnTo>
                  <a:lnTo>
                    <a:pt x="283835" y="341889"/>
                  </a:lnTo>
                  <a:lnTo>
                    <a:pt x="293501" y="342884"/>
                  </a:lnTo>
                  <a:lnTo>
                    <a:pt x="302858" y="340330"/>
                  </a:lnTo>
                  <a:lnTo>
                    <a:pt x="311107" y="334263"/>
                  </a:lnTo>
                  <a:lnTo>
                    <a:pt x="317455" y="327731"/>
                  </a:lnTo>
                  <a:lnTo>
                    <a:pt x="320554" y="324612"/>
                  </a:lnTo>
                  <a:close/>
                </a:path>
                <a:path w="378460" h="378459">
                  <a:moveTo>
                    <a:pt x="333907" y="107569"/>
                  </a:moveTo>
                  <a:lnTo>
                    <a:pt x="188933" y="107569"/>
                  </a:lnTo>
                  <a:lnTo>
                    <a:pt x="220546" y="113964"/>
                  </a:lnTo>
                  <a:lnTo>
                    <a:pt x="246384" y="131397"/>
                  </a:lnTo>
                  <a:lnTo>
                    <a:pt x="263817" y="157235"/>
                  </a:lnTo>
                  <a:lnTo>
                    <a:pt x="270213" y="188849"/>
                  </a:lnTo>
                  <a:lnTo>
                    <a:pt x="263817" y="220501"/>
                  </a:lnTo>
                  <a:lnTo>
                    <a:pt x="246384" y="246427"/>
                  </a:lnTo>
                  <a:lnTo>
                    <a:pt x="220546" y="263947"/>
                  </a:lnTo>
                  <a:lnTo>
                    <a:pt x="188933" y="270383"/>
                  </a:lnTo>
                  <a:lnTo>
                    <a:pt x="337965" y="270383"/>
                  </a:lnTo>
                  <a:lnTo>
                    <a:pt x="325966" y="254888"/>
                  </a:lnTo>
                  <a:lnTo>
                    <a:pt x="328506" y="249300"/>
                  </a:lnTo>
                  <a:lnTo>
                    <a:pt x="330792" y="243586"/>
                  </a:lnTo>
                  <a:lnTo>
                    <a:pt x="332824" y="237998"/>
                  </a:lnTo>
                  <a:lnTo>
                    <a:pt x="347429" y="235712"/>
                  </a:lnTo>
                  <a:lnTo>
                    <a:pt x="354541" y="234823"/>
                  </a:lnTo>
                  <a:lnTo>
                    <a:pt x="364139" y="231618"/>
                  </a:lnTo>
                  <a:lnTo>
                    <a:pt x="371511" y="225758"/>
                  </a:lnTo>
                  <a:lnTo>
                    <a:pt x="376240" y="217731"/>
                  </a:lnTo>
                  <a:lnTo>
                    <a:pt x="377909" y="208025"/>
                  </a:lnTo>
                  <a:lnTo>
                    <a:pt x="377909" y="169925"/>
                  </a:lnTo>
                  <a:lnTo>
                    <a:pt x="332824" y="139954"/>
                  </a:lnTo>
                  <a:lnTo>
                    <a:pt x="330538" y="133223"/>
                  </a:lnTo>
                  <a:lnTo>
                    <a:pt x="327998" y="126746"/>
                  </a:lnTo>
                  <a:lnTo>
                    <a:pt x="324569" y="120269"/>
                  </a:lnTo>
                  <a:lnTo>
                    <a:pt x="333907" y="107569"/>
                  </a:lnTo>
                  <a:close/>
                </a:path>
                <a:path w="378460" h="378459">
                  <a:moveTo>
                    <a:pt x="207856" y="0"/>
                  </a:moveTo>
                  <a:lnTo>
                    <a:pt x="170010" y="0"/>
                  </a:lnTo>
                  <a:lnTo>
                    <a:pt x="160262" y="1664"/>
                  </a:lnTo>
                  <a:lnTo>
                    <a:pt x="140642" y="40894"/>
                  </a:lnTo>
                  <a:lnTo>
                    <a:pt x="140165" y="44831"/>
                  </a:lnTo>
                  <a:lnTo>
                    <a:pt x="133307" y="47117"/>
                  </a:lnTo>
                  <a:lnTo>
                    <a:pt x="126576" y="49911"/>
                  </a:lnTo>
                  <a:lnTo>
                    <a:pt x="120353" y="53086"/>
                  </a:lnTo>
                  <a:lnTo>
                    <a:pt x="320268" y="53086"/>
                  </a:lnTo>
                  <a:lnTo>
                    <a:pt x="318846" y="51688"/>
                  </a:lnTo>
                  <a:lnTo>
                    <a:pt x="254592" y="51688"/>
                  </a:lnTo>
                  <a:lnTo>
                    <a:pt x="249258" y="49149"/>
                  </a:lnTo>
                  <a:lnTo>
                    <a:pt x="243670" y="46862"/>
                  </a:lnTo>
                  <a:lnTo>
                    <a:pt x="237701" y="44831"/>
                  </a:lnTo>
                  <a:lnTo>
                    <a:pt x="236939" y="38608"/>
                  </a:lnTo>
                  <a:lnTo>
                    <a:pt x="234653" y="23113"/>
                  </a:lnTo>
                  <a:lnTo>
                    <a:pt x="231591" y="13662"/>
                  </a:lnTo>
                  <a:lnTo>
                    <a:pt x="225779" y="6365"/>
                  </a:lnTo>
                  <a:lnTo>
                    <a:pt x="217681" y="1660"/>
                  </a:lnTo>
                  <a:lnTo>
                    <a:pt x="207856" y="0"/>
                  </a:lnTo>
                  <a:close/>
                </a:path>
                <a:path w="378460" h="378459">
                  <a:moveTo>
                    <a:pt x="290326" y="32940"/>
                  </a:moveTo>
                  <a:lnTo>
                    <a:pt x="280839" y="34196"/>
                  </a:lnTo>
                  <a:lnTo>
                    <a:pt x="271864" y="38988"/>
                  </a:lnTo>
                  <a:lnTo>
                    <a:pt x="260053" y="47751"/>
                  </a:lnTo>
                  <a:lnTo>
                    <a:pt x="254592" y="51688"/>
                  </a:lnTo>
                  <a:lnTo>
                    <a:pt x="318846" y="51688"/>
                  </a:lnTo>
                  <a:lnTo>
                    <a:pt x="314504" y="47422"/>
                  </a:lnTo>
                  <a:lnTo>
                    <a:pt x="307932" y="40894"/>
                  </a:lnTo>
                  <a:lnTo>
                    <a:pt x="299599" y="35184"/>
                  </a:lnTo>
                  <a:lnTo>
                    <a:pt x="290326" y="32940"/>
                  </a:lnTo>
                  <a:close/>
                </a:path>
              </a:pathLst>
            </a:custGeom>
            <a:solidFill>
              <a:srgbClr val="0150A2"/>
            </a:solidFill>
          </p:spPr>
          <p:txBody>
            <a:bodyPr wrap="square" lIns="0" tIns="0" rIns="0" bIns="0" rtlCol="0"/>
            <a:lstStyle/>
            <a:p>
              <a:endParaRPr/>
            </a:p>
          </p:txBody>
        </p:sp>
        <p:pic>
          <p:nvPicPr>
            <p:cNvPr id="10" name="object 10"/>
            <p:cNvPicPr/>
            <p:nvPr/>
          </p:nvPicPr>
          <p:blipFill>
            <a:blip r:embed="rId5" cstate="print"/>
            <a:stretch>
              <a:fillRect/>
            </a:stretch>
          </p:blipFill>
          <p:spPr>
            <a:xfrm>
              <a:off x="6079001" y="591312"/>
              <a:ext cx="96246" cy="94487"/>
            </a:xfrm>
            <a:prstGeom prst="rect">
              <a:avLst/>
            </a:prstGeom>
          </p:spPr>
        </p:pic>
        <p:sp>
          <p:nvSpPr>
            <p:cNvPr id="11" name="object 11"/>
            <p:cNvSpPr/>
            <p:nvPr/>
          </p:nvSpPr>
          <p:spPr>
            <a:xfrm>
              <a:off x="5922264" y="496823"/>
              <a:ext cx="21590" cy="125095"/>
            </a:xfrm>
            <a:custGeom>
              <a:avLst/>
              <a:gdLst/>
              <a:ahLst/>
              <a:cxnLst/>
              <a:rect l="l" t="t" r="r" b="b"/>
              <a:pathLst>
                <a:path w="21589" h="125095">
                  <a:moveTo>
                    <a:pt x="16763" y="0"/>
                  </a:moveTo>
                  <a:lnTo>
                    <a:pt x="4572" y="0"/>
                  </a:lnTo>
                  <a:lnTo>
                    <a:pt x="0" y="4445"/>
                  </a:lnTo>
                  <a:lnTo>
                    <a:pt x="0" y="120523"/>
                  </a:lnTo>
                  <a:lnTo>
                    <a:pt x="4572" y="124967"/>
                  </a:lnTo>
                  <a:lnTo>
                    <a:pt x="16763" y="124967"/>
                  </a:lnTo>
                  <a:lnTo>
                    <a:pt x="21336" y="120523"/>
                  </a:lnTo>
                  <a:lnTo>
                    <a:pt x="21336" y="114553"/>
                  </a:lnTo>
                  <a:lnTo>
                    <a:pt x="21336" y="4445"/>
                  </a:lnTo>
                  <a:lnTo>
                    <a:pt x="16763" y="0"/>
                  </a:lnTo>
                  <a:close/>
                </a:path>
              </a:pathLst>
            </a:custGeom>
            <a:solidFill>
              <a:srgbClr val="0150A2"/>
            </a:solidFill>
          </p:spPr>
          <p:txBody>
            <a:bodyPr wrap="square" lIns="0" tIns="0" rIns="0" bIns="0" rtlCol="0"/>
            <a:lstStyle/>
            <a:p>
              <a:endParaRPr/>
            </a:p>
          </p:txBody>
        </p:sp>
        <p:pic>
          <p:nvPicPr>
            <p:cNvPr id="12" name="object 12"/>
            <p:cNvPicPr/>
            <p:nvPr/>
          </p:nvPicPr>
          <p:blipFill>
            <a:blip r:embed="rId6" cstate="print"/>
            <a:stretch>
              <a:fillRect/>
            </a:stretch>
          </p:blipFill>
          <p:spPr>
            <a:xfrm>
              <a:off x="5690615" y="591312"/>
              <a:ext cx="96901" cy="94487"/>
            </a:xfrm>
            <a:prstGeom prst="rect">
              <a:avLst/>
            </a:prstGeom>
          </p:spPr>
        </p:pic>
        <p:sp>
          <p:nvSpPr>
            <p:cNvPr id="13" name="object 13"/>
            <p:cNvSpPr/>
            <p:nvPr/>
          </p:nvSpPr>
          <p:spPr>
            <a:xfrm>
              <a:off x="5596128" y="819911"/>
              <a:ext cx="673735" cy="283845"/>
            </a:xfrm>
            <a:custGeom>
              <a:avLst/>
              <a:gdLst/>
              <a:ahLst/>
              <a:cxnLst/>
              <a:rect l="l" t="t" r="r" b="b"/>
              <a:pathLst>
                <a:path w="673735" h="283844">
                  <a:moveTo>
                    <a:pt x="128016" y="4826"/>
                  </a:moveTo>
                  <a:lnTo>
                    <a:pt x="123190" y="0"/>
                  </a:lnTo>
                  <a:lnTo>
                    <a:pt x="4826" y="0"/>
                  </a:lnTo>
                  <a:lnTo>
                    <a:pt x="0" y="4826"/>
                  </a:lnTo>
                  <a:lnTo>
                    <a:pt x="0" y="16510"/>
                  </a:lnTo>
                  <a:lnTo>
                    <a:pt x="4826" y="21336"/>
                  </a:lnTo>
                  <a:lnTo>
                    <a:pt x="123190" y="21336"/>
                  </a:lnTo>
                  <a:lnTo>
                    <a:pt x="128016" y="16510"/>
                  </a:lnTo>
                  <a:lnTo>
                    <a:pt x="128016" y="10541"/>
                  </a:lnTo>
                  <a:lnTo>
                    <a:pt x="128016" y="4826"/>
                  </a:lnTo>
                  <a:close/>
                </a:path>
                <a:path w="673735" h="283844">
                  <a:moveTo>
                    <a:pt x="399288" y="266954"/>
                  </a:moveTo>
                  <a:lnTo>
                    <a:pt x="394843" y="262128"/>
                  </a:lnTo>
                  <a:lnTo>
                    <a:pt x="278765" y="262128"/>
                  </a:lnTo>
                  <a:lnTo>
                    <a:pt x="274320" y="266954"/>
                  </a:lnTo>
                  <a:lnTo>
                    <a:pt x="274320" y="278638"/>
                  </a:lnTo>
                  <a:lnTo>
                    <a:pt x="278765" y="283464"/>
                  </a:lnTo>
                  <a:lnTo>
                    <a:pt x="394843" y="283464"/>
                  </a:lnTo>
                  <a:lnTo>
                    <a:pt x="399288" y="278638"/>
                  </a:lnTo>
                  <a:lnTo>
                    <a:pt x="399288" y="272669"/>
                  </a:lnTo>
                  <a:lnTo>
                    <a:pt x="399288" y="266954"/>
                  </a:lnTo>
                  <a:close/>
                </a:path>
                <a:path w="673735" h="283844">
                  <a:moveTo>
                    <a:pt x="411480" y="226695"/>
                  </a:moveTo>
                  <a:lnTo>
                    <a:pt x="407035" y="222504"/>
                  </a:lnTo>
                  <a:lnTo>
                    <a:pt x="269621" y="222504"/>
                  </a:lnTo>
                  <a:lnTo>
                    <a:pt x="265176" y="226695"/>
                  </a:lnTo>
                  <a:lnTo>
                    <a:pt x="265176" y="236601"/>
                  </a:lnTo>
                  <a:lnTo>
                    <a:pt x="269621" y="240792"/>
                  </a:lnTo>
                  <a:lnTo>
                    <a:pt x="407035" y="240792"/>
                  </a:lnTo>
                  <a:lnTo>
                    <a:pt x="411480" y="236601"/>
                  </a:lnTo>
                  <a:lnTo>
                    <a:pt x="411480" y="231775"/>
                  </a:lnTo>
                  <a:lnTo>
                    <a:pt x="411480" y="226695"/>
                  </a:lnTo>
                  <a:close/>
                </a:path>
                <a:path w="673735" h="283844">
                  <a:moveTo>
                    <a:pt x="673608" y="4826"/>
                  </a:moveTo>
                  <a:lnTo>
                    <a:pt x="668909" y="0"/>
                  </a:lnTo>
                  <a:lnTo>
                    <a:pt x="553339" y="0"/>
                  </a:lnTo>
                  <a:lnTo>
                    <a:pt x="548640" y="4826"/>
                  </a:lnTo>
                  <a:lnTo>
                    <a:pt x="548640" y="10541"/>
                  </a:lnTo>
                  <a:lnTo>
                    <a:pt x="548640" y="16510"/>
                  </a:lnTo>
                  <a:lnTo>
                    <a:pt x="553339" y="21336"/>
                  </a:lnTo>
                  <a:lnTo>
                    <a:pt x="668909" y="21336"/>
                  </a:lnTo>
                  <a:lnTo>
                    <a:pt x="673608" y="16510"/>
                  </a:lnTo>
                  <a:lnTo>
                    <a:pt x="673608" y="4826"/>
                  </a:lnTo>
                  <a:close/>
                </a:path>
              </a:pathLst>
            </a:custGeom>
            <a:solidFill>
              <a:srgbClr val="0150A2"/>
            </a:solidFill>
          </p:spPr>
          <p:txBody>
            <a:bodyPr wrap="square" lIns="0" tIns="0" rIns="0" bIns="0" rtlCol="0"/>
            <a:lstStyle/>
            <a:p>
              <a:endParaRPr/>
            </a:p>
          </p:txBody>
        </p:sp>
        <p:pic>
          <p:nvPicPr>
            <p:cNvPr id="14" name="object 14"/>
            <p:cNvPicPr/>
            <p:nvPr/>
          </p:nvPicPr>
          <p:blipFill>
            <a:blip r:embed="rId7" cstate="print"/>
            <a:stretch>
              <a:fillRect/>
            </a:stretch>
          </p:blipFill>
          <p:spPr>
            <a:xfrm>
              <a:off x="5803379" y="1903428"/>
              <a:ext cx="1055395" cy="1061561"/>
            </a:xfrm>
            <a:prstGeom prst="rect">
              <a:avLst/>
            </a:prstGeom>
          </p:spPr>
        </p:pic>
        <p:sp>
          <p:nvSpPr>
            <p:cNvPr id="15" name="object 15"/>
            <p:cNvSpPr/>
            <p:nvPr/>
          </p:nvSpPr>
          <p:spPr>
            <a:xfrm>
              <a:off x="5839967" y="1905000"/>
              <a:ext cx="984885" cy="984885"/>
            </a:xfrm>
            <a:custGeom>
              <a:avLst/>
              <a:gdLst/>
              <a:ahLst/>
              <a:cxnLst/>
              <a:rect l="l" t="t" r="r" b="b"/>
              <a:pathLst>
                <a:path w="984884" h="984885">
                  <a:moveTo>
                    <a:pt x="492252" y="0"/>
                  </a:moveTo>
                  <a:lnTo>
                    <a:pt x="444838" y="2252"/>
                  </a:lnTo>
                  <a:lnTo>
                    <a:pt x="398700" y="8874"/>
                  </a:lnTo>
                  <a:lnTo>
                    <a:pt x="354046" y="19658"/>
                  </a:lnTo>
                  <a:lnTo>
                    <a:pt x="311080" y="34398"/>
                  </a:lnTo>
                  <a:lnTo>
                    <a:pt x="270009" y="52888"/>
                  </a:lnTo>
                  <a:lnTo>
                    <a:pt x="231039" y="74922"/>
                  </a:lnTo>
                  <a:lnTo>
                    <a:pt x="194377" y="100295"/>
                  </a:lnTo>
                  <a:lnTo>
                    <a:pt x="160228" y="128798"/>
                  </a:lnTo>
                  <a:lnTo>
                    <a:pt x="128798" y="160228"/>
                  </a:lnTo>
                  <a:lnTo>
                    <a:pt x="100295" y="194377"/>
                  </a:lnTo>
                  <a:lnTo>
                    <a:pt x="74922" y="231039"/>
                  </a:lnTo>
                  <a:lnTo>
                    <a:pt x="52888" y="270009"/>
                  </a:lnTo>
                  <a:lnTo>
                    <a:pt x="34398" y="311080"/>
                  </a:lnTo>
                  <a:lnTo>
                    <a:pt x="19658" y="354046"/>
                  </a:lnTo>
                  <a:lnTo>
                    <a:pt x="8874" y="398700"/>
                  </a:lnTo>
                  <a:lnTo>
                    <a:pt x="2252" y="444838"/>
                  </a:lnTo>
                  <a:lnTo>
                    <a:pt x="0" y="492251"/>
                  </a:lnTo>
                  <a:lnTo>
                    <a:pt x="2252" y="539665"/>
                  </a:lnTo>
                  <a:lnTo>
                    <a:pt x="8874" y="585803"/>
                  </a:lnTo>
                  <a:lnTo>
                    <a:pt x="19658" y="630457"/>
                  </a:lnTo>
                  <a:lnTo>
                    <a:pt x="34398" y="673423"/>
                  </a:lnTo>
                  <a:lnTo>
                    <a:pt x="52888" y="714494"/>
                  </a:lnTo>
                  <a:lnTo>
                    <a:pt x="74922" y="753464"/>
                  </a:lnTo>
                  <a:lnTo>
                    <a:pt x="100295" y="790126"/>
                  </a:lnTo>
                  <a:lnTo>
                    <a:pt x="128798" y="824275"/>
                  </a:lnTo>
                  <a:lnTo>
                    <a:pt x="160228" y="855705"/>
                  </a:lnTo>
                  <a:lnTo>
                    <a:pt x="194377" y="884208"/>
                  </a:lnTo>
                  <a:lnTo>
                    <a:pt x="231039" y="909581"/>
                  </a:lnTo>
                  <a:lnTo>
                    <a:pt x="270009" y="931615"/>
                  </a:lnTo>
                  <a:lnTo>
                    <a:pt x="311080" y="950105"/>
                  </a:lnTo>
                  <a:lnTo>
                    <a:pt x="354046" y="964845"/>
                  </a:lnTo>
                  <a:lnTo>
                    <a:pt x="398700" y="975629"/>
                  </a:lnTo>
                  <a:lnTo>
                    <a:pt x="444838" y="982251"/>
                  </a:lnTo>
                  <a:lnTo>
                    <a:pt x="492252" y="984503"/>
                  </a:lnTo>
                  <a:lnTo>
                    <a:pt x="539665" y="982251"/>
                  </a:lnTo>
                  <a:lnTo>
                    <a:pt x="585803" y="975629"/>
                  </a:lnTo>
                  <a:lnTo>
                    <a:pt x="630457" y="964845"/>
                  </a:lnTo>
                  <a:lnTo>
                    <a:pt x="673423" y="950105"/>
                  </a:lnTo>
                  <a:lnTo>
                    <a:pt x="714494" y="931615"/>
                  </a:lnTo>
                  <a:lnTo>
                    <a:pt x="753464" y="909581"/>
                  </a:lnTo>
                  <a:lnTo>
                    <a:pt x="790126" y="884208"/>
                  </a:lnTo>
                  <a:lnTo>
                    <a:pt x="824275" y="855705"/>
                  </a:lnTo>
                  <a:lnTo>
                    <a:pt x="855705" y="824275"/>
                  </a:lnTo>
                  <a:lnTo>
                    <a:pt x="884208" y="790126"/>
                  </a:lnTo>
                  <a:lnTo>
                    <a:pt x="909581" y="753464"/>
                  </a:lnTo>
                  <a:lnTo>
                    <a:pt x="931615" y="714494"/>
                  </a:lnTo>
                  <a:lnTo>
                    <a:pt x="950105" y="673423"/>
                  </a:lnTo>
                  <a:lnTo>
                    <a:pt x="964845" y="630457"/>
                  </a:lnTo>
                  <a:lnTo>
                    <a:pt x="975629" y="585803"/>
                  </a:lnTo>
                  <a:lnTo>
                    <a:pt x="982251" y="539665"/>
                  </a:lnTo>
                  <a:lnTo>
                    <a:pt x="984504" y="492251"/>
                  </a:lnTo>
                  <a:lnTo>
                    <a:pt x="982251" y="444838"/>
                  </a:lnTo>
                  <a:lnTo>
                    <a:pt x="975629" y="398700"/>
                  </a:lnTo>
                  <a:lnTo>
                    <a:pt x="964845" y="354046"/>
                  </a:lnTo>
                  <a:lnTo>
                    <a:pt x="950105" y="311080"/>
                  </a:lnTo>
                  <a:lnTo>
                    <a:pt x="931615" y="270009"/>
                  </a:lnTo>
                  <a:lnTo>
                    <a:pt x="909581" y="231039"/>
                  </a:lnTo>
                  <a:lnTo>
                    <a:pt x="884208" y="194377"/>
                  </a:lnTo>
                  <a:lnTo>
                    <a:pt x="855705" y="160228"/>
                  </a:lnTo>
                  <a:lnTo>
                    <a:pt x="824275" y="128798"/>
                  </a:lnTo>
                  <a:lnTo>
                    <a:pt x="790126" y="100295"/>
                  </a:lnTo>
                  <a:lnTo>
                    <a:pt x="753464" y="74922"/>
                  </a:lnTo>
                  <a:lnTo>
                    <a:pt x="714494" y="52888"/>
                  </a:lnTo>
                  <a:lnTo>
                    <a:pt x="673423" y="34398"/>
                  </a:lnTo>
                  <a:lnTo>
                    <a:pt x="630457" y="19658"/>
                  </a:lnTo>
                  <a:lnTo>
                    <a:pt x="585803" y="8874"/>
                  </a:lnTo>
                  <a:lnTo>
                    <a:pt x="539665" y="2252"/>
                  </a:lnTo>
                  <a:lnTo>
                    <a:pt x="492252" y="0"/>
                  </a:lnTo>
                  <a:close/>
                </a:path>
              </a:pathLst>
            </a:custGeom>
            <a:solidFill>
              <a:srgbClr val="F1F1F1"/>
            </a:solidFill>
          </p:spPr>
          <p:txBody>
            <a:bodyPr wrap="square" lIns="0" tIns="0" rIns="0" bIns="0" rtlCol="0"/>
            <a:lstStyle/>
            <a:p>
              <a:endParaRPr/>
            </a:p>
          </p:txBody>
        </p:sp>
        <p:pic>
          <p:nvPicPr>
            <p:cNvPr id="16" name="object 16"/>
            <p:cNvPicPr/>
            <p:nvPr/>
          </p:nvPicPr>
          <p:blipFill>
            <a:blip r:embed="rId8" cstate="print"/>
            <a:stretch>
              <a:fillRect/>
            </a:stretch>
          </p:blipFill>
          <p:spPr>
            <a:xfrm>
              <a:off x="6246748" y="2097023"/>
              <a:ext cx="173989" cy="249936"/>
            </a:xfrm>
            <a:prstGeom prst="rect">
              <a:avLst/>
            </a:prstGeom>
          </p:spPr>
        </p:pic>
        <p:pic>
          <p:nvPicPr>
            <p:cNvPr id="17" name="object 17"/>
            <p:cNvPicPr/>
            <p:nvPr/>
          </p:nvPicPr>
          <p:blipFill>
            <a:blip r:embed="rId9" cstate="print"/>
            <a:stretch>
              <a:fillRect/>
            </a:stretch>
          </p:blipFill>
          <p:spPr>
            <a:xfrm>
              <a:off x="6002909" y="2444495"/>
              <a:ext cx="172592" cy="252983"/>
            </a:xfrm>
            <a:prstGeom prst="rect">
              <a:avLst/>
            </a:prstGeom>
          </p:spPr>
        </p:pic>
        <p:pic>
          <p:nvPicPr>
            <p:cNvPr id="18" name="object 18"/>
            <p:cNvPicPr/>
            <p:nvPr/>
          </p:nvPicPr>
          <p:blipFill>
            <a:blip r:embed="rId10" cstate="print"/>
            <a:stretch>
              <a:fillRect/>
            </a:stretch>
          </p:blipFill>
          <p:spPr>
            <a:xfrm>
              <a:off x="6484239" y="2444495"/>
              <a:ext cx="175260" cy="252983"/>
            </a:xfrm>
            <a:prstGeom prst="rect">
              <a:avLst/>
            </a:prstGeom>
          </p:spPr>
        </p:pic>
        <p:pic>
          <p:nvPicPr>
            <p:cNvPr id="19" name="object 19"/>
            <p:cNvPicPr/>
            <p:nvPr/>
          </p:nvPicPr>
          <p:blipFill>
            <a:blip r:embed="rId11" cstate="print"/>
            <a:stretch>
              <a:fillRect/>
            </a:stretch>
          </p:blipFill>
          <p:spPr>
            <a:xfrm>
              <a:off x="6211470" y="2377439"/>
              <a:ext cx="241730" cy="213360"/>
            </a:xfrm>
            <a:prstGeom prst="rect">
              <a:avLst/>
            </a:prstGeom>
          </p:spPr>
        </p:pic>
        <p:pic>
          <p:nvPicPr>
            <p:cNvPr id="20" name="object 20"/>
            <p:cNvPicPr/>
            <p:nvPr/>
          </p:nvPicPr>
          <p:blipFill>
            <a:blip r:embed="rId12" cstate="print"/>
            <a:stretch>
              <a:fillRect/>
            </a:stretch>
          </p:blipFill>
          <p:spPr>
            <a:xfrm>
              <a:off x="5297423" y="3453384"/>
              <a:ext cx="1091946" cy="1088897"/>
            </a:xfrm>
            <a:prstGeom prst="rect">
              <a:avLst/>
            </a:prstGeom>
          </p:spPr>
        </p:pic>
        <p:sp>
          <p:nvSpPr>
            <p:cNvPr id="21" name="object 21"/>
            <p:cNvSpPr/>
            <p:nvPr/>
          </p:nvSpPr>
          <p:spPr>
            <a:xfrm>
              <a:off x="5352288" y="3468623"/>
              <a:ext cx="984885" cy="984885"/>
            </a:xfrm>
            <a:custGeom>
              <a:avLst/>
              <a:gdLst/>
              <a:ahLst/>
              <a:cxnLst/>
              <a:rect l="l" t="t" r="r" b="b"/>
              <a:pathLst>
                <a:path w="984885" h="984885">
                  <a:moveTo>
                    <a:pt x="492251" y="0"/>
                  </a:moveTo>
                  <a:lnTo>
                    <a:pt x="444838" y="2252"/>
                  </a:lnTo>
                  <a:lnTo>
                    <a:pt x="398700" y="8874"/>
                  </a:lnTo>
                  <a:lnTo>
                    <a:pt x="354046" y="19658"/>
                  </a:lnTo>
                  <a:lnTo>
                    <a:pt x="311080" y="34398"/>
                  </a:lnTo>
                  <a:lnTo>
                    <a:pt x="270009" y="52888"/>
                  </a:lnTo>
                  <a:lnTo>
                    <a:pt x="231039" y="74922"/>
                  </a:lnTo>
                  <a:lnTo>
                    <a:pt x="194377" y="100295"/>
                  </a:lnTo>
                  <a:lnTo>
                    <a:pt x="160228" y="128798"/>
                  </a:lnTo>
                  <a:lnTo>
                    <a:pt x="128798" y="160228"/>
                  </a:lnTo>
                  <a:lnTo>
                    <a:pt x="100295" y="194377"/>
                  </a:lnTo>
                  <a:lnTo>
                    <a:pt x="74922" y="231039"/>
                  </a:lnTo>
                  <a:lnTo>
                    <a:pt x="52888" y="270009"/>
                  </a:lnTo>
                  <a:lnTo>
                    <a:pt x="34398" y="311080"/>
                  </a:lnTo>
                  <a:lnTo>
                    <a:pt x="19658" y="354046"/>
                  </a:lnTo>
                  <a:lnTo>
                    <a:pt x="8874" y="398700"/>
                  </a:lnTo>
                  <a:lnTo>
                    <a:pt x="2252" y="444838"/>
                  </a:lnTo>
                  <a:lnTo>
                    <a:pt x="0" y="492251"/>
                  </a:lnTo>
                  <a:lnTo>
                    <a:pt x="2252" y="539665"/>
                  </a:lnTo>
                  <a:lnTo>
                    <a:pt x="8874" y="585803"/>
                  </a:lnTo>
                  <a:lnTo>
                    <a:pt x="19658" y="630457"/>
                  </a:lnTo>
                  <a:lnTo>
                    <a:pt x="34398" y="673423"/>
                  </a:lnTo>
                  <a:lnTo>
                    <a:pt x="52888" y="714494"/>
                  </a:lnTo>
                  <a:lnTo>
                    <a:pt x="74922" y="753464"/>
                  </a:lnTo>
                  <a:lnTo>
                    <a:pt x="100295" y="790126"/>
                  </a:lnTo>
                  <a:lnTo>
                    <a:pt x="128798" y="824275"/>
                  </a:lnTo>
                  <a:lnTo>
                    <a:pt x="160228" y="855705"/>
                  </a:lnTo>
                  <a:lnTo>
                    <a:pt x="194377" y="884208"/>
                  </a:lnTo>
                  <a:lnTo>
                    <a:pt x="231039" y="909581"/>
                  </a:lnTo>
                  <a:lnTo>
                    <a:pt x="270009" y="931615"/>
                  </a:lnTo>
                  <a:lnTo>
                    <a:pt x="311080" y="950105"/>
                  </a:lnTo>
                  <a:lnTo>
                    <a:pt x="354046" y="964845"/>
                  </a:lnTo>
                  <a:lnTo>
                    <a:pt x="398700" y="975629"/>
                  </a:lnTo>
                  <a:lnTo>
                    <a:pt x="444838" y="982251"/>
                  </a:lnTo>
                  <a:lnTo>
                    <a:pt x="492251" y="984503"/>
                  </a:lnTo>
                  <a:lnTo>
                    <a:pt x="539665" y="982251"/>
                  </a:lnTo>
                  <a:lnTo>
                    <a:pt x="585803" y="975629"/>
                  </a:lnTo>
                  <a:lnTo>
                    <a:pt x="630457" y="964845"/>
                  </a:lnTo>
                  <a:lnTo>
                    <a:pt x="673423" y="950105"/>
                  </a:lnTo>
                  <a:lnTo>
                    <a:pt x="714494" y="931615"/>
                  </a:lnTo>
                  <a:lnTo>
                    <a:pt x="753464" y="909581"/>
                  </a:lnTo>
                  <a:lnTo>
                    <a:pt x="790126" y="884208"/>
                  </a:lnTo>
                  <a:lnTo>
                    <a:pt x="824275" y="855705"/>
                  </a:lnTo>
                  <a:lnTo>
                    <a:pt x="855705" y="824275"/>
                  </a:lnTo>
                  <a:lnTo>
                    <a:pt x="884208" y="790126"/>
                  </a:lnTo>
                  <a:lnTo>
                    <a:pt x="909581" y="753464"/>
                  </a:lnTo>
                  <a:lnTo>
                    <a:pt x="931615" y="714494"/>
                  </a:lnTo>
                  <a:lnTo>
                    <a:pt x="950105" y="673423"/>
                  </a:lnTo>
                  <a:lnTo>
                    <a:pt x="964845" y="630457"/>
                  </a:lnTo>
                  <a:lnTo>
                    <a:pt x="975629" y="585803"/>
                  </a:lnTo>
                  <a:lnTo>
                    <a:pt x="982251" y="539665"/>
                  </a:lnTo>
                  <a:lnTo>
                    <a:pt x="984503" y="492251"/>
                  </a:lnTo>
                  <a:lnTo>
                    <a:pt x="982251" y="444838"/>
                  </a:lnTo>
                  <a:lnTo>
                    <a:pt x="975629" y="398700"/>
                  </a:lnTo>
                  <a:lnTo>
                    <a:pt x="964845" y="354046"/>
                  </a:lnTo>
                  <a:lnTo>
                    <a:pt x="950105" y="311080"/>
                  </a:lnTo>
                  <a:lnTo>
                    <a:pt x="931615" y="270009"/>
                  </a:lnTo>
                  <a:lnTo>
                    <a:pt x="909581" y="231039"/>
                  </a:lnTo>
                  <a:lnTo>
                    <a:pt x="884208" y="194377"/>
                  </a:lnTo>
                  <a:lnTo>
                    <a:pt x="855705" y="160228"/>
                  </a:lnTo>
                  <a:lnTo>
                    <a:pt x="824275" y="128798"/>
                  </a:lnTo>
                  <a:lnTo>
                    <a:pt x="790126" y="100295"/>
                  </a:lnTo>
                  <a:lnTo>
                    <a:pt x="753464" y="74922"/>
                  </a:lnTo>
                  <a:lnTo>
                    <a:pt x="714494" y="52888"/>
                  </a:lnTo>
                  <a:lnTo>
                    <a:pt x="673423" y="34398"/>
                  </a:lnTo>
                  <a:lnTo>
                    <a:pt x="630457" y="19658"/>
                  </a:lnTo>
                  <a:lnTo>
                    <a:pt x="585803" y="8874"/>
                  </a:lnTo>
                  <a:lnTo>
                    <a:pt x="539665" y="2252"/>
                  </a:lnTo>
                  <a:lnTo>
                    <a:pt x="492251" y="0"/>
                  </a:lnTo>
                  <a:close/>
                </a:path>
              </a:pathLst>
            </a:custGeom>
            <a:solidFill>
              <a:srgbClr val="F1F1F1"/>
            </a:solidFill>
          </p:spPr>
          <p:txBody>
            <a:bodyPr wrap="square" lIns="0" tIns="0" rIns="0" bIns="0" rtlCol="0"/>
            <a:lstStyle/>
            <a:p>
              <a:endParaRPr/>
            </a:p>
          </p:txBody>
        </p:sp>
        <p:sp>
          <p:nvSpPr>
            <p:cNvPr id="22" name="object 22"/>
            <p:cNvSpPr/>
            <p:nvPr/>
          </p:nvSpPr>
          <p:spPr>
            <a:xfrm>
              <a:off x="5587238" y="3639311"/>
              <a:ext cx="512445" cy="646430"/>
            </a:xfrm>
            <a:custGeom>
              <a:avLst/>
              <a:gdLst/>
              <a:ahLst/>
              <a:cxnLst/>
              <a:rect l="l" t="t" r="r" b="b"/>
              <a:pathLst>
                <a:path w="512445" h="646429">
                  <a:moveTo>
                    <a:pt x="264160" y="0"/>
                  </a:moveTo>
                  <a:lnTo>
                    <a:pt x="248285" y="0"/>
                  </a:lnTo>
                  <a:lnTo>
                    <a:pt x="241426" y="6095"/>
                  </a:lnTo>
                  <a:lnTo>
                    <a:pt x="241426" y="46100"/>
                  </a:lnTo>
                  <a:lnTo>
                    <a:pt x="248285" y="51943"/>
                  </a:lnTo>
                  <a:lnTo>
                    <a:pt x="264160" y="51943"/>
                  </a:lnTo>
                  <a:lnTo>
                    <a:pt x="271017" y="46100"/>
                  </a:lnTo>
                  <a:lnTo>
                    <a:pt x="271017" y="6095"/>
                  </a:lnTo>
                  <a:lnTo>
                    <a:pt x="264160" y="0"/>
                  </a:lnTo>
                  <a:close/>
                </a:path>
                <a:path w="512445" h="646429">
                  <a:moveTo>
                    <a:pt x="161036" y="118871"/>
                  </a:moveTo>
                  <a:lnTo>
                    <a:pt x="116459" y="118871"/>
                  </a:lnTo>
                  <a:lnTo>
                    <a:pt x="109982" y="124713"/>
                  </a:lnTo>
                  <a:lnTo>
                    <a:pt x="109982" y="139445"/>
                  </a:lnTo>
                  <a:lnTo>
                    <a:pt x="116459" y="145287"/>
                  </a:lnTo>
                  <a:lnTo>
                    <a:pt x="161036" y="145287"/>
                  </a:lnTo>
                  <a:lnTo>
                    <a:pt x="167766" y="139445"/>
                  </a:lnTo>
                  <a:lnTo>
                    <a:pt x="167766" y="124713"/>
                  </a:lnTo>
                  <a:lnTo>
                    <a:pt x="161036" y="118871"/>
                  </a:lnTo>
                  <a:close/>
                </a:path>
                <a:path w="512445" h="646429">
                  <a:moveTo>
                    <a:pt x="392049" y="118871"/>
                  </a:moveTo>
                  <a:lnTo>
                    <a:pt x="351154" y="118871"/>
                  </a:lnTo>
                  <a:lnTo>
                    <a:pt x="344677" y="124713"/>
                  </a:lnTo>
                  <a:lnTo>
                    <a:pt x="344677" y="139445"/>
                  </a:lnTo>
                  <a:lnTo>
                    <a:pt x="351154" y="145287"/>
                  </a:lnTo>
                  <a:lnTo>
                    <a:pt x="391667" y="145287"/>
                  </a:lnTo>
                  <a:lnTo>
                    <a:pt x="395350" y="143890"/>
                  </a:lnTo>
                  <a:lnTo>
                    <a:pt x="398145" y="141350"/>
                  </a:lnTo>
                  <a:lnTo>
                    <a:pt x="400938" y="139064"/>
                  </a:lnTo>
                  <a:lnTo>
                    <a:pt x="402463" y="135762"/>
                  </a:lnTo>
                  <a:lnTo>
                    <a:pt x="402463" y="132206"/>
                  </a:lnTo>
                  <a:lnTo>
                    <a:pt x="402716" y="128905"/>
                  </a:lnTo>
                  <a:lnTo>
                    <a:pt x="401574" y="125475"/>
                  </a:lnTo>
                  <a:lnTo>
                    <a:pt x="398779" y="123062"/>
                  </a:lnTo>
                  <a:lnTo>
                    <a:pt x="395986" y="120268"/>
                  </a:lnTo>
                  <a:lnTo>
                    <a:pt x="392049" y="118871"/>
                  </a:lnTo>
                  <a:close/>
                </a:path>
                <a:path w="512445" h="646429">
                  <a:moveTo>
                    <a:pt x="256286" y="77469"/>
                  </a:moveTo>
                  <a:lnTo>
                    <a:pt x="231963" y="81909"/>
                  </a:lnTo>
                  <a:lnTo>
                    <a:pt x="212010" y="94027"/>
                  </a:lnTo>
                  <a:lnTo>
                    <a:pt x="198510" y="112027"/>
                  </a:lnTo>
                  <a:lnTo>
                    <a:pt x="193548" y="134112"/>
                  </a:lnTo>
                  <a:lnTo>
                    <a:pt x="198675" y="156192"/>
                  </a:lnTo>
                  <a:lnTo>
                    <a:pt x="212185" y="174164"/>
                  </a:lnTo>
                  <a:lnTo>
                    <a:pt x="232124" y="186207"/>
                  </a:lnTo>
                  <a:lnTo>
                    <a:pt x="256539" y="190500"/>
                  </a:lnTo>
                  <a:lnTo>
                    <a:pt x="280802" y="186025"/>
                  </a:lnTo>
                  <a:lnTo>
                    <a:pt x="300624" y="173847"/>
                  </a:lnTo>
                  <a:lnTo>
                    <a:pt x="313993" y="155834"/>
                  </a:lnTo>
                  <a:lnTo>
                    <a:pt x="318897" y="133857"/>
                  </a:lnTo>
                  <a:lnTo>
                    <a:pt x="313828" y="111920"/>
                  </a:lnTo>
                  <a:lnTo>
                    <a:pt x="300354" y="93995"/>
                  </a:lnTo>
                  <a:lnTo>
                    <a:pt x="280499" y="81905"/>
                  </a:lnTo>
                  <a:lnTo>
                    <a:pt x="256286" y="77469"/>
                  </a:lnTo>
                  <a:close/>
                </a:path>
                <a:path w="512445" h="646429">
                  <a:moveTo>
                    <a:pt x="167512" y="33655"/>
                  </a:moveTo>
                  <a:lnTo>
                    <a:pt x="158241" y="33655"/>
                  </a:lnTo>
                  <a:lnTo>
                    <a:pt x="152400" y="38607"/>
                  </a:lnTo>
                  <a:lnTo>
                    <a:pt x="146558" y="43814"/>
                  </a:lnTo>
                  <a:lnTo>
                    <a:pt x="146558" y="52196"/>
                  </a:lnTo>
                  <a:lnTo>
                    <a:pt x="152400" y="57531"/>
                  </a:lnTo>
                  <a:lnTo>
                    <a:pt x="178562" y="80771"/>
                  </a:lnTo>
                  <a:lnTo>
                    <a:pt x="188087" y="80771"/>
                  </a:lnTo>
                  <a:lnTo>
                    <a:pt x="193548" y="75564"/>
                  </a:lnTo>
                  <a:lnTo>
                    <a:pt x="199389" y="70231"/>
                  </a:lnTo>
                  <a:lnTo>
                    <a:pt x="199136" y="61975"/>
                  </a:lnTo>
                  <a:lnTo>
                    <a:pt x="173354" y="38607"/>
                  </a:lnTo>
                  <a:lnTo>
                    <a:pt x="167512" y="33655"/>
                  </a:lnTo>
                  <a:close/>
                </a:path>
                <a:path w="512445" h="646429">
                  <a:moveTo>
                    <a:pt x="353313" y="34417"/>
                  </a:moveTo>
                  <a:lnTo>
                    <a:pt x="348996" y="34670"/>
                  </a:lnTo>
                  <a:lnTo>
                    <a:pt x="345313" y="34670"/>
                  </a:lnTo>
                  <a:lnTo>
                    <a:pt x="341629" y="36068"/>
                  </a:lnTo>
                  <a:lnTo>
                    <a:pt x="338836" y="38607"/>
                  </a:lnTo>
                  <a:lnTo>
                    <a:pt x="318642" y="56642"/>
                  </a:lnTo>
                  <a:lnTo>
                    <a:pt x="312800" y="61594"/>
                  </a:lnTo>
                  <a:lnTo>
                    <a:pt x="312800" y="70231"/>
                  </a:lnTo>
                  <a:lnTo>
                    <a:pt x="318262" y="75564"/>
                  </a:lnTo>
                  <a:lnTo>
                    <a:pt x="321690" y="77977"/>
                  </a:lnTo>
                  <a:lnTo>
                    <a:pt x="325374" y="79375"/>
                  </a:lnTo>
                  <a:lnTo>
                    <a:pt x="332994" y="79375"/>
                  </a:lnTo>
                  <a:lnTo>
                    <a:pt x="336676" y="77977"/>
                  </a:lnTo>
                  <a:lnTo>
                    <a:pt x="339471" y="75564"/>
                  </a:lnTo>
                  <a:lnTo>
                    <a:pt x="359410" y="57531"/>
                  </a:lnTo>
                  <a:lnTo>
                    <a:pt x="365251" y="52450"/>
                  </a:lnTo>
                  <a:lnTo>
                    <a:pt x="365633" y="44195"/>
                  </a:lnTo>
                  <a:lnTo>
                    <a:pt x="360045" y="38862"/>
                  </a:lnTo>
                  <a:lnTo>
                    <a:pt x="357250" y="36068"/>
                  </a:lnTo>
                  <a:lnTo>
                    <a:pt x="353313" y="34417"/>
                  </a:lnTo>
                  <a:close/>
                </a:path>
                <a:path w="512445" h="646429">
                  <a:moveTo>
                    <a:pt x="217170" y="205739"/>
                  </a:moveTo>
                  <a:lnTo>
                    <a:pt x="196976" y="205739"/>
                  </a:lnTo>
                  <a:lnTo>
                    <a:pt x="176339" y="209504"/>
                  </a:lnTo>
                  <a:lnTo>
                    <a:pt x="159416" y="219757"/>
                  </a:lnTo>
                  <a:lnTo>
                    <a:pt x="147970" y="234940"/>
                  </a:lnTo>
                  <a:lnTo>
                    <a:pt x="143763" y="253492"/>
                  </a:lnTo>
                  <a:lnTo>
                    <a:pt x="143763" y="255143"/>
                  </a:lnTo>
                  <a:lnTo>
                    <a:pt x="144145" y="256920"/>
                  </a:lnTo>
                  <a:lnTo>
                    <a:pt x="144177" y="258825"/>
                  </a:lnTo>
                  <a:lnTo>
                    <a:pt x="159765" y="381254"/>
                  </a:lnTo>
                  <a:lnTo>
                    <a:pt x="188975" y="414908"/>
                  </a:lnTo>
                  <a:lnTo>
                    <a:pt x="214757" y="629538"/>
                  </a:lnTo>
                  <a:lnTo>
                    <a:pt x="217043" y="636103"/>
                  </a:lnTo>
                  <a:lnTo>
                    <a:pt x="221615" y="641381"/>
                  </a:lnTo>
                  <a:lnTo>
                    <a:pt x="227901" y="644898"/>
                  </a:lnTo>
                  <a:lnTo>
                    <a:pt x="235331" y="646176"/>
                  </a:lnTo>
                  <a:lnTo>
                    <a:pt x="276225" y="646176"/>
                  </a:lnTo>
                  <a:lnTo>
                    <a:pt x="322579" y="415163"/>
                  </a:lnTo>
                  <a:lnTo>
                    <a:pt x="334033" y="409918"/>
                  </a:lnTo>
                  <a:lnTo>
                    <a:pt x="343153" y="402161"/>
                  </a:lnTo>
                  <a:lnTo>
                    <a:pt x="349511" y="392428"/>
                  </a:lnTo>
                  <a:lnTo>
                    <a:pt x="352678" y="381254"/>
                  </a:lnTo>
                  <a:lnTo>
                    <a:pt x="368046" y="258571"/>
                  </a:lnTo>
                  <a:lnTo>
                    <a:pt x="366746" y="245999"/>
                  </a:lnTo>
                  <a:lnTo>
                    <a:pt x="254381" y="245999"/>
                  </a:lnTo>
                  <a:lnTo>
                    <a:pt x="251587" y="244094"/>
                  </a:lnTo>
                  <a:lnTo>
                    <a:pt x="251333" y="243839"/>
                  </a:lnTo>
                  <a:lnTo>
                    <a:pt x="250951" y="243586"/>
                  </a:lnTo>
                  <a:lnTo>
                    <a:pt x="250698" y="243205"/>
                  </a:lnTo>
                  <a:lnTo>
                    <a:pt x="218439" y="206629"/>
                  </a:lnTo>
                  <a:lnTo>
                    <a:pt x="217804" y="205994"/>
                  </a:lnTo>
                  <a:lnTo>
                    <a:pt x="217170" y="205739"/>
                  </a:lnTo>
                  <a:close/>
                </a:path>
                <a:path w="512445" h="646429">
                  <a:moveTo>
                    <a:pt x="394081" y="285750"/>
                  </a:moveTo>
                  <a:lnTo>
                    <a:pt x="381888" y="384301"/>
                  </a:lnTo>
                  <a:lnTo>
                    <a:pt x="362029" y="422628"/>
                  </a:lnTo>
                  <a:lnTo>
                    <a:pt x="349885" y="432054"/>
                  </a:lnTo>
                  <a:lnTo>
                    <a:pt x="348361" y="443992"/>
                  </a:lnTo>
                  <a:lnTo>
                    <a:pt x="352425" y="447675"/>
                  </a:lnTo>
                  <a:lnTo>
                    <a:pt x="356997" y="450469"/>
                  </a:lnTo>
                  <a:lnTo>
                    <a:pt x="362203" y="452374"/>
                  </a:lnTo>
                  <a:lnTo>
                    <a:pt x="384048" y="632332"/>
                  </a:lnTo>
                  <a:lnTo>
                    <a:pt x="385190" y="640080"/>
                  </a:lnTo>
                  <a:lnTo>
                    <a:pt x="392557" y="646176"/>
                  </a:lnTo>
                  <a:lnTo>
                    <a:pt x="444246" y="646176"/>
                  </a:lnTo>
                  <a:lnTo>
                    <a:pt x="451612" y="640080"/>
                  </a:lnTo>
                  <a:lnTo>
                    <a:pt x="452500" y="632332"/>
                  </a:lnTo>
                  <a:lnTo>
                    <a:pt x="474599" y="452627"/>
                  </a:lnTo>
                  <a:lnTo>
                    <a:pt x="512063" y="321310"/>
                  </a:lnTo>
                  <a:lnTo>
                    <a:pt x="511098" y="310769"/>
                  </a:lnTo>
                  <a:lnTo>
                    <a:pt x="417195" y="310769"/>
                  </a:lnTo>
                  <a:lnTo>
                    <a:pt x="414782" y="308737"/>
                  </a:lnTo>
                  <a:lnTo>
                    <a:pt x="414400" y="308737"/>
                  </a:lnTo>
                  <a:lnTo>
                    <a:pt x="414400" y="308482"/>
                  </a:lnTo>
                  <a:lnTo>
                    <a:pt x="414147" y="308229"/>
                  </a:lnTo>
                  <a:lnTo>
                    <a:pt x="394081" y="285750"/>
                  </a:lnTo>
                  <a:close/>
                </a:path>
                <a:path w="512445" h="646429">
                  <a:moveTo>
                    <a:pt x="61849" y="276860"/>
                  </a:moveTo>
                  <a:lnTo>
                    <a:pt x="43941" y="276860"/>
                  </a:lnTo>
                  <a:lnTo>
                    <a:pt x="26806" y="280167"/>
                  </a:lnTo>
                  <a:lnTo>
                    <a:pt x="12779" y="288845"/>
                  </a:lnTo>
                  <a:lnTo>
                    <a:pt x="3347" y="301595"/>
                  </a:lnTo>
                  <a:lnTo>
                    <a:pt x="0" y="317119"/>
                  </a:lnTo>
                  <a:lnTo>
                    <a:pt x="0" y="319913"/>
                  </a:lnTo>
                  <a:lnTo>
                    <a:pt x="381" y="321310"/>
                  </a:lnTo>
                  <a:lnTo>
                    <a:pt x="13208" y="424052"/>
                  </a:lnTo>
                  <a:lnTo>
                    <a:pt x="15837" y="433171"/>
                  </a:lnTo>
                  <a:lnTo>
                    <a:pt x="21002" y="441182"/>
                  </a:lnTo>
                  <a:lnTo>
                    <a:pt x="28334" y="447645"/>
                  </a:lnTo>
                  <a:lnTo>
                    <a:pt x="37464" y="452119"/>
                  </a:lnTo>
                  <a:lnTo>
                    <a:pt x="59689" y="632332"/>
                  </a:lnTo>
                  <a:lnTo>
                    <a:pt x="60578" y="640080"/>
                  </a:lnTo>
                  <a:lnTo>
                    <a:pt x="67945" y="645921"/>
                  </a:lnTo>
                  <a:lnTo>
                    <a:pt x="119887" y="645921"/>
                  </a:lnTo>
                  <a:lnTo>
                    <a:pt x="127253" y="640080"/>
                  </a:lnTo>
                  <a:lnTo>
                    <a:pt x="128142" y="632332"/>
                  </a:lnTo>
                  <a:lnTo>
                    <a:pt x="150240" y="452374"/>
                  </a:lnTo>
                  <a:lnTo>
                    <a:pt x="155194" y="450976"/>
                  </a:lnTo>
                  <a:lnTo>
                    <a:pt x="160169" y="448163"/>
                  </a:lnTo>
                  <a:lnTo>
                    <a:pt x="163829" y="444881"/>
                  </a:lnTo>
                  <a:lnTo>
                    <a:pt x="162178" y="431545"/>
                  </a:lnTo>
                  <a:lnTo>
                    <a:pt x="150467" y="422306"/>
                  </a:lnTo>
                  <a:lnTo>
                    <a:pt x="141255" y="411067"/>
                  </a:lnTo>
                  <a:lnTo>
                    <a:pt x="134854" y="398256"/>
                  </a:lnTo>
                  <a:lnTo>
                    <a:pt x="131572" y="384301"/>
                  </a:lnTo>
                  <a:lnTo>
                    <a:pt x="122144" y="310769"/>
                  </a:lnTo>
                  <a:lnTo>
                    <a:pt x="93090" y="310769"/>
                  </a:lnTo>
                  <a:lnTo>
                    <a:pt x="90932" y="309118"/>
                  </a:lnTo>
                  <a:lnTo>
                    <a:pt x="90677" y="308737"/>
                  </a:lnTo>
                  <a:lnTo>
                    <a:pt x="90297" y="308482"/>
                  </a:lnTo>
                  <a:lnTo>
                    <a:pt x="90042" y="308229"/>
                  </a:lnTo>
                  <a:lnTo>
                    <a:pt x="62991" y="277749"/>
                  </a:lnTo>
                  <a:lnTo>
                    <a:pt x="62357" y="277113"/>
                  </a:lnTo>
                  <a:lnTo>
                    <a:pt x="61849" y="276860"/>
                  </a:lnTo>
                  <a:close/>
                </a:path>
                <a:path w="512445" h="646429">
                  <a:moveTo>
                    <a:pt x="118872" y="285242"/>
                  </a:moveTo>
                  <a:lnTo>
                    <a:pt x="98298" y="308229"/>
                  </a:lnTo>
                  <a:lnTo>
                    <a:pt x="96520" y="310514"/>
                  </a:lnTo>
                  <a:lnTo>
                    <a:pt x="93090" y="310769"/>
                  </a:lnTo>
                  <a:lnTo>
                    <a:pt x="122144" y="310769"/>
                  </a:lnTo>
                  <a:lnTo>
                    <a:pt x="118872" y="285242"/>
                  </a:lnTo>
                  <a:close/>
                </a:path>
                <a:path w="512445" h="646429">
                  <a:moveTo>
                    <a:pt x="471550" y="276860"/>
                  </a:moveTo>
                  <a:lnTo>
                    <a:pt x="450723" y="276860"/>
                  </a:lnTo>
                  <a:lnTo>
                    <a:pt x="450088" y="277113"/>
                  </a:lnTo>
                  <a:lnTo>
                    <a:pt x="449707" y="277368"/>
                  </a:lnTo>
                  <a:lnTo>
                    <a:pt x="422401" y="308229"/>
                  </a:lnTo>
                  <a:lnTo>
                    <a:pt x="420497" y="310133"/>
                  </a:lnTo>
                  <a:lnTo>
                    <a:pt x="417195" y="310769"/>
                  </a:lnTo>
                  <a:lnTo>
                    <a:pt x="511098" y="310769"/>
                  </a:lnTo>
                  <a:lnTo>
                    <a:pt x="510615" y="305492"/>
                  </a:lnTo>
                  <a:lnTo>
                    <a:pt x="502856" y="291925"/>
                  </a:lnTo>
                  <a:lnTo>
                    <a:pt x="489954" y="282001"/>
                  </a:lnTo>
                  <a:lnTo>
                    <a:pt x="473075" y="277113"/>
                  </a:lnTo>
                  <a:lnTo>
                    <a:pt x="471550" y="276860"/>
                  </a:lnTo>
                  <a:close/>
                </a:path>
                <a:path w="512445" h="646429">
                  <a:moveTo>
                    <a:pt x="97432" y="165207"/>
                  </a:moveTo>
                  <a:lnTo>
                    <a:pt x="51228" y="185102"/>
                  </a:lnTo>
                  <a:lnTo>
                    <a:pt x="41528" y="212725"/>
                  </a:lnTo>
                  <a:lnTo>
                    <a:pt x="45672" y="231130"/>
                  </a:lnTo>
                  <a:lnTo>
                    <a:pt x="56959" y="246237"/>
                  </a:lnTo>
                  <a:lnTo>
                    <a:pt x="73675" y="256462"/>
                  </a:lnTo>
                  <a:lnTo>
                    <a:pt x="94107" y="260223"/>
                  </a:lnTo>
                  <a:lnTo>
                    <a:pt x="101473" y="260223"/>
                  </a:lnTo>
                  <a:lnTo>
                    <a:pt x="108458" y="258825"/>
                  </a:lnTo>
                  <a:lnTo>
                    <a:pt x="114935" y="256031"/>
                  </a:lnTo>
                  <a:lnTo>
                    <a:pt x="116345" y="239377"/>
                  </a:lnTo>
                  <a:lnTo>
                    <a:pt x="121745" y="223567"/>
                  </a:lnTo>
                  <a:lnTo>
                    <a:pt x="130883" y="209258"/>
                  </a:lnTo>
                  <a:lnTo>
                    <a:pt x="143510" y="197104"/>
                  </a:lnTo>
                  <a:lnTo>
                    <a:pt x="132913" y="180804"/>
                  </a:lnTo>
                  <a:lnTo>
                    <a:pt x="116839" y="169862"/>
                  </a:lnTo>
                  <a:lnTo>
                    <a:pt x="97432" y="165207"/>
                  </a:lnTo>
                  <a:close/>
                </a:path>
                <a:path w="512445" h="646429">
                  <a:moveTo>
                    <a:pt x="418719" y="165226"/>
                  </a:moveTo>
                  <a:lnTo>
                    <a:pt x="402552" y="167528"/>
                  </a:lnTo>
                  <a:lnTo>
                    <a:pt x="388350" y="174021"/>
                  </a:lnTo>
                  <a:lnTo>
                    <a:pt x="376981" y="184086"/>
                  </a:lnTo>
                  <a:lnTo>
                    <a:pt x="369315" y="197104"/>
                  </a:lnTo>
                  <a:lnTo>
                    <a:pt x="381936" y="209258"/>
                  </a:lnTo>
                  <a:lnTo>
                    <a:pt x="391032" y="223567"/>
                  </a:lnTo>
                  <a:lnTo>
                    <a:pt x="396319" y="239377"/>
                  </a:lnTo>
                  <a:lnTo>
                    <a:pt x="397510" y="256031"/>
                  </a:lnTo>
                  <a:lnTo>
                    <a:pt x="404240" y="258825"/>
                  </a:lnTo>
                  <a:lnTo>
                    <a:pt x="411352" y="260223"/>
                  </a:lnTo>
                  <a:lnTo>
                    <a:pt x="418719" y="260223"/>
                  </a:lnTo>
                  <a:lnTo>
                    <a:pt x="439037" y="256462"/>
                  </a:lnTo>
                  <a:lnTo>
                    <a:pt x="455628" y="246237"/>
                  </a:lnTo>
                  <a:lnTo>
                    <a:pt x="466814" y="231130"/>
                  </a:lnTo>
                  <a:lnTo>
                    <a:pt x="470915" y="212725"/>
                  </a:lnTo>
                  <a:lnTo>
                    <a:pt x="466814" y="194266"/>
                  </a:lnTo>
                  <a:lnTo>
                    <a:pt x="455628" y="179165"/>
                  </a:lnTo>
                  <a:lnTo>
                    <a:pt x="439037" y="168969"/>
                  </a:lnTo>
                  <a:lnTo>
                    <a:pt x="418719" y="165226"/>
                  </a:lnTo>
                  <a:close/>
                </a:path>
                <a:path w="512445" h="646429">
                  <a:moveTo>
                    <a:pt x="319150" y="205739"/>
                  </a:moveTo>
                  <a:lnTo>
                    <a:pt x="294259" y="205739"/>
                  </a:lnTo>
                  <a:lnTo>
                    <a:pt x="293750" y="205994"/>
                  </a:lnTo>
                  <a:lnTo>
                    <a:pt x="293115" y="206629"/>
                  </a:lnTo>
                  <a:lnTo>
                    <a:pt x="260858" y="243205"/>
                  </a:lnTo>
                  <a:lnTo>
                    <a:pt x="258699" y="245744"/>
                  </a:lnTo>
                  <a:lnTo>
                    <a:pt x="254381" y="245999"/>
                  </a:lnTo>
                  <a:lnTo>
                    <a:pt x="366746" y="245999"/>
                  </a:lnTo>
                  <a:lnTo>
                    <a:pt x="366097" y="239712"/>
                  </a:lnTo>
                  <a:lnTo>
                    <a:pt x="356647" y="223519"/>
                  </a:lnTo>
                  <a:lnTo>
                    <a:pt x="341149" y="211708"/>
                  </a:lnTo>
                  <a:lnTo>
                    <a:pt x="321056" y="205994"/>
                  </a:lnTo>
                  <a:lnTo>
                    <a:pt x="319150" y="205739"/>
                  </a:lnTo>
                  <a:close/>
                </a:path>
              </a:pathLst>
            </a:custGeom>
            <a:solidFill>
              <a:srgbClr val="05CDD7"/>
            </a:solidFill>
          </p:spPr>
          <p:txBody>
            <a:bodyPr wrap="square" lIns="0" tIns="0" rIns="0" bIns="0" rtlCol="0"/>
            <a:lstStyle/>
            <a:p>
              <a:endParaRPr/>
            </a:p>
          </p:txBody>
        </p:sp>
        <p:pic>
          <p:nvPicPr>
            <p:cNvPr id="23" name="object 23"/>
            <p:cNvPicPr/>
            <p:nvPr/>
          </p:nvPicPr>
          <p:blipFill>
            <a:blip r:embed="rId12" cstate="print"/>
            <a:stretch>
              <a:fillRect/>
            </a:stretch>
          </p:blipFill>
          <p:spPr>
            <a:xfrm>
              <a:off x="4139184" y="4587240"/>
              <a:ext cx="1091946" cy="1088898"/>
            </a:xfrm>
            <a:prstGeom prst="rect">
              <a:avLst/>
            </a:prstGeom>
          </p:spPr>
        </p:pic>
        <p:sp>
          <p:nvSpPr>
            <p:cNvPr id="24" name="object 24"/>
            <p:cNvSpPr/>
            <p:nvPr/>
          </p:nvSpPr>
          <p:spPr>
            <a:xfrm>
              <a:off x="4194047" y="4602479"/>
              <a:ext cx="984885" cy="984885"/>
            </a:xfrm>
            <a:custGeom>
              <a:avLst/>
              <a:gdLst/>
              <a:ahLst/>
              <a:cxnLst/>
              <a:rect l="l" t="t" r="r" b="b"/>
              <a:pathLst>
                <a:path w="984885" h="984885">
                  <a:moveTo>
                    <a:pt x="492251" y="0"/>
                  </a:moveTo>
                  <a:lnTo>
                    <a:pt x="444838" y="2252"/>
                  </a:lnTo>
                  <a:lnTo>
                    <a:pt x="398700" y="8874"/>
                  </a:lnTo>
                  <a:lnTo>
                    <a:pt x="354046" y="19658"/>
                  </a:lnTo>
                  <a:lnTo>
                    <a:pt x="311080" y="34398"/>
                  </a:lnTo>
                  <a:lnTo>
                    <a:pt x="270009" y="52888"/>
                  </a:lnTo>
                  <a:lnTo>
                    <a:pt x="231039" y="74922"/>
                  </a:lnTo>
                  <a:lnTo>
                    <a:pt x="194377" y="100295"/>
                  </a:lnTo>
                  <a:lnTo>
                    <a:pt x="160228" y="128798"/>
                  </a:lnTo>
                  <a:lnTo>
                    <a:pt x="128798" y="160228"/>
                  </a:lnTo>
                  <a:lnTo>
                    <a:pt x="100295" y="194377"/>
                  </a:lnTo>
                  <a:lnTo>
                    <a:pt x="74922" y="231039"/>
                  </a:lnTo>
                  <a:lnTo>
                    <a:pt x="52888" y="270009"/>
                  </a:lnTo>
                  <a:lnTo>
                    <a:pt x="34398" y="311080"/>
                  </a:lnTo>
                  <a:lnTo>
                    <a:pt x="19658" y="354046"/>
                  </a:lnTo>
                  <a:lnTo>
                    <a:pt x="8874" y="398700"/>
                  </a:lnTo>
                  <a:lnTo>
                    <a:pt x="2252" y="444838"/>
                  </a:lnTo>
                  <a:lnTo>
                    <a:pt x="0" y="492252"/>
                  </a:lnTo>
                  <a:lnTo>
                    <a:pt x="2252" y="539665"/>
                  </a:lnTo>
                  <a:lnTo>
                    <a:pt x="8874" y="585803"/>
                  </a:lnTo>
                  <a:lnTo>
                    <a:pt x="19658" y="630457"/>
                  </a:lnTo>
                  <a:lnTo>
                    <a:pt x="34398" y="673423"/>
                  </a:lnTo>
                  <a:lnTo>
                    <a:pt x="52888" y="714494"/>
                  </a:lnTo>
                  <a:lnTo>
                    <a:pt x="74922" y="753464"/>
                  </a:lnTo>
                  <a:lnTo>
                    <a:pt x="100295" y="790126"/>
                  </a:lnTo>
                  <a:lnTo>
                    <a:pt x="128798" y="824275"/>
                  </a:lnTo>
                  <a:lnTo>
                    <a:pt x="160228" y="855705"/>
                  </a:lnTo>
                  <a:lnTo>
                    <a:pt x="194377" y="884208"/>
                  </a:lnTo>
                  <a:lnTo>
                    <a:pt x="231039" y="909581"/>
                  </a:lnTo>
                  <a:lnTo>
                    <a:pt x="270009" y="931615"/>
                  </a:lnTo>
                  <a:lnTo>
                    <a:pt x="311080" y="950105"/>
                  </a:lnTo>
                  <a:lnTo>
                    <a:pt x="354046" y="964845"/>
                  </a:lnTo>
                  <a:lnTo>
                    <a:pt x="398700" y="975629"/>
                  </a:lnTo>
                  <a:lnTo>
                    <a:pt x="444838" y="982251"/>
                  </a:lnTo>
                  <a:lnTo>
                    <a:pt x="492251" y="984504"/>
                  </a:lnTo>
                  <a:lnTo>
                    <a:pt x="539665" y="982251"/>
                  </a:lnTo>
                  <a:lnTo>
                    <a:pt x="585803" y="975629"/>
                  </a:lnTo>
                  <a:lnTo>
                    <a:pt x="630457" y="964845"/>
                  </a:lnTo>
                  <a:lnTo>
                    <a:pt x="673423" y="950105"/>
                  </a:lnTo>
                  <a:lnTo>
                    <a:pt x="714494" y="931615"/>
                  </a:lnTo>
                  <a:lnTo>
                    <a:pt x="753464" y="909581"/>
                  </a:lnTo>
                  <a:lnTo>
                    <a:pt x="790126" y="884208"/>
                  </a:lnTo>
                  <a:lnTo>
                    <a:pt x="824275" y="855705"/>
                  </a:lnTo>
                  <a:lnTo>
                    <a:pt x="855705" y="824275"/>
                  </a:lnTo>
                  <a:lnTo>
                    <a:pt x="884208" y="790126"/>
                  </a:lnTo>
                  <a:lnTo>
                    <a:pt x="909581" y="753464"/>
                  </a:lnTo>
                  <a:lnTo>
                    <a:pt x="931615" y="714494"/>
                  </a:lnTo>
                  <a:lnTo>
                    <a:pt x="950105" y="673423"/>
                  </a:lnTo>
                  <a:lnTo>
                    <a:pt x="964845" y="630457"/>
                  </a:lnTo>
                  <a:lnTo>
                    <a:pt x="975629" y="585803"/>
                  </a:lnTo>
                  <a:lnTo>
                    <a:pt x="982251" y="539665"/>
                  </a:lnTo>
                  <a:lnTo>
                    <a:pt x="984503" y="492252"/>
                  </a:lnTo>
                  <a:lnTo>
                    <a:pt x="982251" y="444838"/>
                  </a:lnTo>
                  <a:lnTo>
                    <a:pt x="975629" y="398700"/>
                  </a:lnTo>
                  <a:lnTo>
                    <a:pt x="964845" y="354046"/>
                  </a:lnTo>
                  <a:lnTo>
                    <a:pt x="950105" y="311080"/>
                  </a:lnTo>
                  <a:lnTo>
                    <a:pt x="931615" y="270009"/>
                  </a:lnTo>
                  <a:lnTo>
                    <a:pt x="909581" y="231039"/>
                  </a:lnTo>
                  <a:lnTo>
                    <a:pt x="884208" y="194377"/>
                  </a:lnTo>
                  <a:lnTo>
                    <a:pt x="855705" y="160228"/>
                  </a:lnTo>
                  <a:lnTo>
                    <a:pt x="824275" y="128798"/>
                  </a:lnTo>
                  <a:lnTo>
                    <a:pt x="790126" y="100295"/>
                  </a:lnTo>
                  <a:lnTo>
                    <a:pt x="753464" y="74922"/>
                  </a:lnTo>
                  <a:lnTo>
                    <a:pt x="714494" y="52888"/>
                  </a:lnTo>
                  <a:lnTo>
                    <a:pt x="673423" y="34398"/>
                  </a:lnTo>
                  <a:lnTo>
                    <a:pt x="630457" y="19658"/>
                  </a:lnTo>
                  <a:lnTo>
                    <a:pt x="585803" y="8874"/>
                  </a:lnTo>
                  <a:lnTo>
                    <a:pt x="539665" y="2252"/>
                  </a:lnTo>
                  <a:lnTo>
                    <a:pt x="492251" y="0"/>
                  </a:lnTo>
                  <a:close/>
                </a:path>
              </a:pathLst>
            </a:custGeom>
            <a:solidFill>
              <a:srgbClr val="F1F1F1"/>
            </a:solidFill>
          </p:spPr>
          <p:txBody>
            <a:bodyPr wrap="square" lIns="0" tIns="0" rIns="0" bIns="0" rtlCol="0"/>
            <a:lstStyle/>
            <a:p>
              <a:endParaRPr/>
            </a:p>
          </p:txBody>
        </p:sp>
        <p:sp>
          <p:nvSpPr>
            <p:cNvPr id="25" name="object 25"/>
            <p:cNvSpPr/>
            <p:nvPr/>
          </p:nvSpPr>
          <p:spPr>
            <a:xfrm>
              <a:off x="4550664" y="4837176"/>
              <a:ext cx="274320" cy="506095"/>
            </a:xfrm>
            <a:custGeom>
              <a:avLst/>
              <a:gdLst/>
              <a:ahLst/>
              <a:cxnLst/>
              <a:rect l="l" t="t" r="r" b="b"/>
              <a:pathLst>
                <a:path w="274320" h="506095">
                  <a:moveTo>
                    <a:pt x="157861" y="0"/>
                  </a:moveTo>
                  <a:lnTo>
                    <a:pt x="116712" y="0"/>
                  </a:lnTo>
                  <a:lnTo>
                    <a:pt x="116712" y="197357"/>
                  </a:lnTo>
                  <a:lnTo>
                    <a:pt x="111627" y="189628"/>
                  </a:lnTo>
                  <a:lnTo>
                    <a:pt x="75455" y="152530"/>
                  </a:lnTo>
                  <a:lnTo>
                    <a:pt x="28295" y="132711"/>
                  </a:lnTo>
                  <a:lnTo>
                    <a:pt x="0" y="129921"/>
                  </a:lnTo>
                  <a:lnTo>
                    <a:pt x="0" y="170942"/>
                  </a:lnTo>
                  <a:lnTo>
                    <a:pt x="20246" y="172773"/>
                  </a:lnTo>
                  <a:lnTo>
                    <a:pt x="37385" y="177974"/>
                  </a:lnTo>
                  <a:lnTo>
                    <a:pt x="76065" y="210022"/>
                  </a:lnTo>
                  <a:lnTo>
                    <a:pt x="100711" y="259206"/>
                  </a:lnTo>
                  <a:lnTo>
                    <a:pt x="114617" y="325199"/>
                  </a:lnTo>
                  <a:lnTo>
                    <a:pt x="116712" y="355473"/>
                  </a:lnTo>
                  <a:lnTo>
                    <a:pt x="116712" y="505968"/>
                  </a:lnTo>
                  <a:lnTo>
                    <a:pt x="157861" y="505968"/>
                  </a:lnTo>
                  <a:lnTo>
                    <a:pt x="157861" y="355473"/>
                  </a:lnTo>
                  <a:lnTo>
                    <a:pt x="158113" y="347128"/>
                  </a:lnTo>
                  <a:lnTo>
                    <a:pt x="164665" y="294340"/>
                  </a:lnTo>
                  <a:lnTo>
                    <a:pt x="180711" y="241764"/>
                  </a:lnTo>
                  <a:lnTo>
                    <a:pt x="209803" y="196723"/>
                  </a:lnTo>
                  <a:lnTo>
                    <a:pt x="254273" y="172773"/>
                  </a:lnTo>
                  <a:lnTo>
                    <a:pt x="274320" y="170942"/>
                  </a:lnTo>
                  <a:lnTo>
                    <a:pt x="274320" y="129921"/>
                  </a:lnTo>
                  <a:lnTo>
                    <a:pt x="221170" y="140525"/>
                  </a:lnTo>
                  <a:lnTo>
                    <a:pt x="180594" y="167894"/>
                  </a:lnTo>
                  <a:lnTo>
                    <a:pt x="157861" y="197357"/>
                  </a:lnTo>
                  <a:lnTo>
                    <a:pt x="157861" y="0"/>
                  </a:lnTo>
                  <a:close/>
                </a:path>
              </a:pathLst>
            </a:custGeom>
            <a:solidFill>
              <a:srgbClr val="00D197"/>
            </a:solidFill>
          </p:spPr>
          <p:txBody>
            <a:bodyPr wrap="square" lIns="0" tIns="0" rIns="0" bIns="0" rtlCol="0"/>
            <a:lstStyle/>
            <a:p>
              <a:endParaRPr/>
            </a:p>
          </p:txBody>
        </p:sp>
        <p:pic>
          <p:nvPicPr>
            <p:cNvPr id="26" name="object 26"/>
            <p:cNvPicPr/>
            <p:nvPr/>
          </p:nvPicPr>
          <p:blipFill>
            <a:blip r:embed="rId13" cstate="print"/>
            <a:stretch>
              <a:fillRect/>
            </a:stretch>
          </p:blipFill>
          <p:spPr>
            <a:xfrm>
              <a:off x="4407408" y="4922520"/>
              <a:ext cx="176783" cy="131063"/>
            </a:xfrm>
            <a:prstGeom prst="rect">
              <a:avLst/>
            </a:prstGeom>
          </p:spPr>
        </p:pic>
        <p:pic>
          <p:nvPicPr>
            <p:cNvPr id="27" name="object 27"/>
            <p:cNvPicPr/>
            <p:nvPr/>
          </p:nvPicPr>
          <p:blipFill>
            <a:blip r:embed="rId14" cstate="print"/>
            <a:stretch>
              <a:fillRect/>
            </a:stretch>
          </p:blipFill>
          <p:spPr>
            <a:xfrm>
              <a:off x="4791455" y="4922520"/>
              <a:ext cx="176784" cy="131063"/>
            </a:xfrm>
            <a:prstGeom prst="rect">
              <a:avLst/>
            </a:prstGeom>
          </p:spPr>
        </p:pic>
        <p:pic>
          <p:nvPicPr>
            <p:cNvPr id="28" name="object 28"/>
            <p:cNvPicPr/>
            <p:nvPr/>
          </p:nvPicPr>
          <p:blipFill>
            <a:blip r:embed="rId15" cstate="print"/>
            <a:stretch>
              <a:fillRect/>
            </a:stretch>
          </p:blipFill>
          <p:spPr>
            <a:xfrm>
              <a:off x="4620767" y="4724400"/>
              <a:ext cx="131064" cy="173736"/>
            </a:xfrm>
            <a:prstGeom prst="rect">
              <a:avLst/>
            </a:prstGeom>
          </p:spPr>
        </p:pic>
        <p:sp>
          <p:nvSpPr>
            <p:cNvPr id="29" name="object 29"/>
            <p:cNvSpPr/>
            <p:nvPr/>
          </p:nvSpPr>
          <p:spPr>
            <a:xfrm>
              <a:off x="4605528" y="5303520"/>
              <a:ext cx="165100" cy="165100"/>
            </a:xfrm>
            <a:custGeom>
              <a:avLst/>
              <a:gdLst/>
              <a:ahLst/>
              <a:cxnLst/>
              <a:rect l="l" t="t" r="r" b="b"/>
              <a:pathLst>
                <a:path w="165100" h="165100">
                  <a:moveTo>
                    <a:pt x="164591" y="0"/>
                  </a:moveTo>
                  <a:lnTo>
                    <a:pt x="0" y="0"/>
                  </a:lnTo>
                  <a:lnTo>
                    <a:pt x="0" y="164591"/>
                  </a:lnTo>
                  <a:lnTo>
                    <a:pt x="164591" y="164591"/>
                  </a:lnTo>
                  <a:lnTo>
                    <a:pt x="164591" y="0"/>
                  </a:lnTo>
                  <a:close/>
                </a:path>
              </a:pathLst>
            </a:custGeom>
            <a:solidFill>
              <a:srgbClr val="00D197"/>
            </a:solidFill>
          </p:spPr>
          <p:txBody>
            <a:bodyPr wrap="square" lIns="0" tIns="0" rIns="0" bIns="0" rtlCol="0"/>
            <a:lstStyle/>
            <a:p>
              <a:endParaRPr/>
            </a:p>
          </p:txBody>
        </p:sp>
        <p:pic>
          <p:nvPicPr>
            <p:cNvPr id="30" name="object 30"/>
            <p:cNvPicPr/>
            <p:nvPr/>
          </p:nvPicPr>
          <p:blipFill>
            <a:blip r:embed="rId7" cstate="print"/>
            <a:stretch>
              <a:fillRect/>
            </a:stretch>
          </p:blipFill>
          <p:spPr>
            <a:xfrm>
              <a:off x="2606027" y="5070300"/>
              <a:ext cx="1055395" cy="1061561"/>
            </a:xfrm>
            <a:prstGeom prst="rect">
              <a:avLst/>
            </a:prstGeom>
          </p:spPr>
        </p:pic>
        <p:sp>
          <p:nvSpPr>
            <p:cNvPr id="31" name="object 31"/>
            <p:cNvSpPr/>
            <p:nvPr/>
          </p:nvSpPr>
          <p:spPr>
            <a:xfrm>
              <a:off x="2642616" y="5071871"/>
              <a:ext cx="984885" cy="984885"/>
            </a:xfrm>
            <a:custGeom>
              <a:avLst/>
              <a:gdLst/>
              <a:ahLst/>
              <a:cxnLst/>
              <a:rect l="l" t="t" r="r" b="b"/>
              <a:pathLst>
                <a:path w="984885" h="984885">
                  <a:moveTo>
                    <a:pt x="492251" y="0"/>
                  </a:moveTo>
                  <a:lnTo>
                    <a:pt x="444838" y="2252"/>
                  </a:lnTo>
                  <a:lnTo>
                    <a:pt x="398700" y="8874"/>
                  </a:lnTo>
                  <a:lnTo>
                    <a:pt x="354046" y="19658"/>
                  </a:lnTo>
                  <a:lnTo>
                    <a:pt x="311080" y="34398"/>
                  </a:lnTo>
                  <a:lnTo>
                    <a:pt x="270009" y="52888"/>
                  </a:lnTo>
                  <a:lnTo>
                    <a:pt x="231039" y="74922"/>
                  </a:lnTo>
                  <a:lnTo>
                    <a:pt x="194377" y="100295"/>
                  </a:lnTo>
                  <a:lnTo>
                    <a:pt x="160228" y="128798"/>
                  </a:lnTo>
                  <a:lnTo>
                    <a:pt x="128798" y="160228"/>
                  </a:lnTo>
                  <a:lnTo>
                    <a:pt x="100295" y="194377"/>
                  </a:lnTo>
                  <a:lnTo>
                    <a:pt x="74922" y="231039"/>
                  </a:lnTo>
                  <a:lnTo>
                    <a:pt x="52888" y="270009"/>
                  </a:lnTo>
                  <a:lnTo>
                    <a:pt x="34398" y="311080"/>
                  </a:lnTo>
                  <a:lnTo>
                    <a:pt x="19658" y="354046"/>
                  </a:lnTo>
                  <a:lnTo>
                    <a:pt x="8874" y="398700"/>
                  </a:lnTo>
                  <a:lnTo>
                    <a:pt x="2252" y="444838"/>
                  </a:lnTo>
                  <a:lnTo>
                    <a:pt x="0" y="492251"/>
                  </a:lnTo>
                  <a:lnTo>
                    <a:pt x="2252" y="539660"/>
                  </a:lnTo>
                  <a:lnTo>
                    <a:pt x="8874" y="585792"/>
                  </a:lnTo>
                  <a:lnTo>
                    <a:pt x="19658" y="630444"/>
                  </a:lnTo>
                  <a:lnTo>
                    <a:pt x="34398" y="673408"/>
                  </a:lnTo>
                  <a:lnTo>
                    <a:pt x="52888" y="714477"/>
                  </a:lnTo>
                  <a:lnTo>
                    <a:pt x="74922" y="753447"/>
                  </a:lnTo>
                  <a:lnTo>
                    <a:pt x="100295" y="790110"/>
                  </a:lnTo>
                  <a:lnTo>
                    <a:pt x="128798" y="824260"/>
                  </a:lnTo>
                  <a:lnTo>
                    <a:pt x="160228" y="855691"/>
                  </a:lnTo>
                  <a:lnTo>
                    <a:pt x="194377" y="884197"/>
                  </a:lnTo>
                  <a:lnTo>
                    <a:pt x="231039" y="909571"/>
                  </a:lnTo>
                  <a:lnTo>
                    <a:pt x="270009" y="931608"/>
                  </a:lnTo>
                  <a:lnTo>
                    <a:pt x="311080" y="950100"/>
                  </a:lnTo>
                  <a:lnTo>
                    <a:pt x="354046" y="964842"/>
                  </a:lnTo>
                  <a:lnTo>
                    <a:pt x="398700" y="975628"/>
                  </a:lnTo>
                  <a:lnTo>
                    <a:pt x="444838" y="982250"/>
                  </a:lnTo>
                  <a:lnTo>
                    <a:pt x="492251" y="984503"/>
                  </a:lnTo>
                  <a:lnTo>
                    <a:pt x="539665" y="982250"/>
                  </a:lnTo>
                  <a:lnTo>
                    <a:pt x="585803" y="975628"/>
                  </a:lnTo>
                  <a:lnTo>
                    <a:pt x="630457" y="964842"/>
                  </a:lnTo>
                  <a:lnTo>
                    <a:pt x="673423" y="950100"/>
                  </a:lnTo>
                  <a:lnTo>
                    <a:pt x="714494" y="931608"/>
                  </a:lnTo>
                  <a:lnTo>
                    <a:pt x="753464" y="909571"/>
                  </a:lnTo>
                  <a:lnTo>
                    <a:pt x="790126" y="884197"/>
                  </a:lnTo>
                  <a:lnTo>
                    <a:pt x="824275" y="855691"/>
                  </a:lnTo>
                  <a:lnTo>
                    <a:pt x="855705" y="824260"/>
                  </a:lnTo>
                  <a:lnTo>
                    <a:pt x="884208" y="790110"/>
                  </a:lnTo>
                  <a:lnTo>
                    <a:pt x="909581" y="753447"/>
                  </a:lnTo>
                  <a:lnTo>
                    <a:pt x="931615" y="714477"/>
                  </a:lnTo>
                  <a:lnTo>
                    <a:pt x="950105" y="673408"/>
                  </a:lnTo>
                  <a:lnTo>
                    <a:pt x="964845" y="630444"/>
                  </a:lnTo>
                  <a:lnTo>
                    <a:pt x="975629" y="585792"/>
                  </a:lnTo>
                  <a:lnTo>
                    <a:pt x="982251" y="539660"/>
                  </a:lnTo>
                  <a:lnTo>
                    <a:pt x="984504" y="492251"/>
                  </a:lnTo>
                  <a:lnTo>
                    <a:pt x="982251" y="444838"/>
                  </a:lnTo>
                  <a:lnTo>
                    <a:pt x="975629" y="398700"/>
                  </a:lnTo>
                  <a:lnTo>
                    <a:pt x="964845" y="354046"/>
                  </a:lnTo>
                  <a:lnTo>
                    <a:pt x="950105" y="311080"/>
                  </a:lnTo>
                  <a:lnTo>
                    <a:pt x="931615" y="270009"/>
                  </a:lnTo>
                  <a:lnTo>
                    <a:pt x="909581" y="231039"/>
                  </a:lnTo>
                  <a:lnTo>
                    <a:pt x="884208" y="194377"/>
                  </a:lnTo>
                  <a:lnTo>
                    <a:pt x="855705" y="160228"/>
                  </a:lnTo>
                  <a:lnTo>
                    <a:pt x="824275" y="128798"/>
                  </a:lnTo>
                  <a:lnTo>
                    <a:pt x="790126" y="100295"/>
                  </a:lnTo>
                  <a:lnTo>
                    <a:pt x="753464" y="74922"/>
                  </a:lnTo>
                  <a:lnTo>
                    <a:pt x="714494" y="52888"/>
                  </a:lnTo>
                  <a:lnTo>
                    <a:pt x="673423" y="34398"/>
                  </a:lnTo>
                  <a:lnTo>
                    <a:pt x="630457" y="19658"/>
                  </a:lnTo>
                  <a:lnTo>
                    <a:pt x="585803" y="8874"/>
                  </a:lnTo>
                  <a:lnTo>
                    <a:pt x="539665" y="2252"/>
                  </a:lnTo>
                  <a:lnTo>
                    <a:pt x="492251" y="0"/>
                  </a:lnTo>
                  <a:close/>
                </a:path>
              </a:pathLst>
            </a:custGeom>
            <a:solidFill>
              <a:srgbClr val="F1F1F1"/>
            </a:solidFill>
          </p:spPr>
          <p:txBody>
            <a:bodyPr wrap="square" lIns="0" tIns="0" rIns="0" bIns="0" rtlCol="0"/>
            <a:lstStyle/>
            <a:p>
              <a:endParaRPr/>
            </a:p>
          </p:txBody>
        </p:sp>
        <p:sp>
          <p:nvSpPr>
            <p:cNvPr id="32" name="object 32"/>
            <p:cNvSpPr/>
            <p:nvPr/>
          </p:nvSpPr>
          <p:spPr>
            <a:xfrm>
              <a:off x="2849879" y="5337047"/>
              <a:ext cx="512445" cy="512445"/>
            </a:xfrm>
            <a:custGeom>
              <a:avLst/>
              <a:gdLst/>
              <a:ahLst/>
              <a:cxnLst/>
              <a:rect l="l" t="t" r="r" b="b"/>
              <a:pathLst>
                <a:path w="512445" h="512445">
                  <a:moveTo>
                    <a:pt x="256031" y="0"/>
                  </a:moveTo>
                  <a:lnTo>
                    <a:pt x="206375" y="4952"/>
                  </a:lnTo>
                  <a:lnTo>
                    <a:pt x="160019" y="18668"/>
                  </a:lnTo>
                  <a:lnTo>
                    <a:pt x="117856" y="40512"/>
                  </a:lnTo>
                  <a:lnTo>
                    <a:pt x="80644" y="69595"/>
                  </a:lnTo>
                  <a:lnTo>
                    <a:pt x="49275" y="104774"/>
                  </a:lnTo>
                  <a:lnTo>
                    <a:pt x="25018" y="145541"/>
                  </a:lnTo>
                  <a:lnTo>
                    <a:pt x="8508" y="190499"/>
                  </a:lnTo>
                  <a:lnTo>
                    <a:pt x="507" y="239140"/>
                  </a:lnTo>
                  <a:lnTo>
                    <a:pt x="0" y="256031"/>
                  </a:lnTo>
                  <a:lnTo>
                    <a:pt x="507" y="272935"/>
                  </a:lnTo>
                  <a:lnTo>
                    <a:pt x="8508" y="321513"/>
                  </a:lnTo>
                  <a:lnTo>
                    <a:pt x="25018" y="366585"/>
                  </a:lnTo>
                  <a:lnTo>
                    <a:pt x="49275" y="407288"/>
                  </a:lnTo>
                  <a:lnTo>
                    <a:pt x="80644" y="442493"/>
                  </a:lnTo>
                  <a:lnTo>
                    <a:pt x="117856" y="471639"/>
                  </a:lnTo>
                  <a:lnTo>
                    <a:pt x="160019" y="493331"/>
                  </a:lnTo>
                  <a:lnTo>
                    <a:pt x="206375" y="507276"/>
                  </a:lnTo>
                  <a:lnTo>
                    <a:pt x="256031" y="512063"/>
                  </a:lnTo>
                  <a:lnTo>
                    <a:pt x="272795" y="511505"/>
                  </a:lnTo>
                  <a:lnTo>
                    <a:pt x="321563" y="503618"/>
                  </a:lnTo>
                  <a:lnTo>
                    <a:pt x="366521" y="486994"/>
                  </a:lnTo>
                  <a:lnTo>
                    <a:pt x="407289" y="462635"/>
                  </a:lnTo>
                  <a:lnTo>
                    <a:pt x="429505" y="444182"/>
                  </a:lnTo>
                  <a:lnTo>
                    <a:pt x="256031" y="444182"/>
                  </a:lnTo>
                  <a:lnTo>
                    <a:pt x="241934" y="443763"/>
                  </a:lnTo>
                  <a:lnTo>
                    <a:pt x="201675" y="436156"/>
                  </a:lnTo>
                  <a:lnTo>
                    <a:pt x="164845" y="420801"/>
                  </a:lnTo>
                  <a:lnTo>
                    <a:pt x="132461" y="398132"/>
                  </a:lnTo>
                  <a:lnTo>
                    <a:pt x="105663" y="369265"/>
                  </a:lnTo>
                  <a:lnTo>
                    <a:pt x="85217" y="335318"/>
                  </a:lnTo>
                  <a:lnTo>
                    <a:pt x="72262" y="297294"/>
                  </a:lnTo>
                  <a:lnTo>
                    <a:pt x="67818" y="256031"/>
                  </a:lnTo>
                  <a:lnTo>
                    <a:pt x="68325" y="241934"/>
                  </a:lnTo>
                  <a:lnTo>
                    <a:pt x="75818" y="201675"/>
                  </a:lnTo>
                  <a:lnTo>
                    <a:pt x="91312" y="164972"/>
                  </a:lnTo>
                  <a:lnTo>
                    <a:pt x="114045" y="132460"/>
                  </a:lnTo>
                  <a:lnTo>
                    <a:pt x="142747" y="105790"/>
                  </a:lnTo>
                  <a:lnTo>
                    <a:pt x="176530" y="85343"/>
                  </a:lnTo>
                  <a:lnTo>
                    <a:pt x="214883" y="72389"/>
                  </a:lnTo>
                  <a:lnTo>
                    <a:pt x="256031" y="67817"/>
                  </a:lnTo>
                  <a:lnTo>
                    <a:pt x="375847" y="67817"/>
                  </a:lnTo>
                  <a:lnTo>
                    <a:pt x="373380" y="37591"/>
                  </a:lnTo>
                  <a:lnTo>
                    <a:pt x="373316" y="32384"/>
                  </a:lnTo>
                  <a:lnTo>
                    <a:pt x="373633" y="28574"/>
                  </a:lnTo>
                  <a:lnTo>
                    <a:pt x="360171" y="22224"/>
                  </a:lnTo>
                  <a:lnTo>
                    <a:pt x="317500" y="7492"/>
                  </a:lnTo>
                  <a:lnTo>
                    <a:pt x="271780" y="507"/>
                  </a:lnTo>
                  <a:lnTo>
                    <a:pt x="256031" y="0"/>
                  </a:lnTo>
                  <a:close/>
                </a:path>
                <a:path w="512445" h="512445">
                  <a:moveTo>
                    <a:pt x="439546" y="133476"/>
                  </a:moveTo>
                  <a:lnTo>
                    <a:pt x="416306" y="156844"/>
                  </a:lnTo>
                  <a:lnTo>
                    <a:pt x="422402" y="168020"/>
                  </a:lnTo>
                  <a:lnTo>
                    <a:pt x="428117" y="179577"/>
                  </a:lnTo>
                  <a:lnTo>
                    <a:pt x="440055" y="216280"/>
                  </a:lnTo>
                  <a:lnTo>
                    <a:pt x="444372" y="256031"/>
                  </a:lnTo>
                  <a:lnTo>
                    <a:pt x="443865" y="270116"/>
                  </a:lnTo>
                  <a:lnTo>
                    <a:pt x="436371" y="310388"/>
                  </a:lnTo>
                  <a:lnTo>
                    <a:pt x="420878" y="347154"/>
                  </a:lnTo>
                  <a:lnTo>
                    <a:pt x="398271" y="379399"/>
                  </a:lnTo>
                  <a:lnTo>
                    <a:pt x="369315" y="406298"/>
                  </a:lnTo>
                  <a:lnTo>
                    <a:pt x="335406" y="426719"/>
                  </a:lnTo>
                  <a:lnTo>
                    <a:pt x="297306" y="439673"/>
                  </a:lnTo>
                  <a:lnTo>
                    <a:pt x="256031" y="444182"/>
                  </a:lnTo>
                  <a:lnTo>
                    <a:pt x="429505" y="444182"/>
                  </a:lnTo>
                  <a:lnTo>
                    <a:pt x="462787" y="407288"/>
                  </a:lnTo>
                  <a:lnTo>
                    <a:pt x="487171" y="366585"/>
                  </a:lnTo>
                  <a:lnTo>
                    <a:pt x="503808" y="321513"/>
                  </a:lnTo>
                  <a:lnTo>
                    <a:pt x="511556" y="272935"/>
                  </a:lnTo>
                  <a:lnTo>
                    <a:pt x="512064" y="256031"/>
                  </a:lnTo>
                  <a:lnTo>
                    <a:pt x="511682" y="239775"/>
                  </a:lnTo>
                  <a:lnTo>
                    <a:pt x="504190" y="193039"/>
                  </a:lnTo>
                  <a:lnTo>
                    <a:pt x="488949" y="149478"/>
                  </a:lnTo>
                  <a:lnTo>
                    <a:pt x="482282" y="136143"/>
                  </a:lnTo>
                  <a:lnTo>
                    <a:pt x="475869" y="136143"/>
                  </a:lnTo>
                  <a:lnTo>
                    <a:pt x="439546" y="133476"/>
                  </a:lnTo>
                  <a:close/>
                </a:path>
                <a:path w="512445" h="512445">
                  <a:moveTo>
                    <a:pt x="482092" y="135762"/>
                  </a:moveTo>
                  <a:lnTo>
                    <a:pt x="478917" y="136143"/>
                  </a:lnTo>
                  <a:lnTo>
                    <a:pt x="482282" y="136143"/>
                  </a:lnTo>
                  <a:lnTo>
                    <a:pt x="482092" y="135762"/>
                  </a:lnTo>
                  <a:close/>
                </a:path>
                <a:path w="512445" h="512445">
                  <a:moveTo>
                    <a:pt x="375847" y="67817"/>
                  </a:moveTo>
                  <a:lnTo>
                    <a:pt x="256031" y="67817"/>
                  </a:lnTo>
                  <a:lnTo>
                    <a:pt x="269620" y="68325"/>
                  </a:lnTo>
                  <a:lnTo>
                    <a:pt x="282828" y="69722"/>
                  </a:lnTo>
                  <a:lnTo>
                    <a:pt x="320675" y="79247"/>
                  </a:lnTo>
                  <a:lnTo>
                    <a:pt x="355092" y="96011"/>
                  </a:lnTo>
                  <a:lnTo>
                    <a:pt x="376427" y="74929"/>
                  </a:lnTo>
                  <a:lnTo>
                    <a:pt x="375847" y="67817"/>
                  </a:lnTo>
                  <a:close/>
                </a:path>
              </a:pathLst>
            </a:custGeom>
            <a:solidFill>
              <a:srgbClr val="04C555"/>
            </a:solidFill>
          </p:spPr>
          <p:txBody>
            <a:bodyPr wrap="square" lIns="0" tIns="0" rIns="0" bIns="0" rtlCol="0"/>
            <a:lstStyle/>
            <a:p>
              <a:endParaRPr/>
            </a:p>
          </p:txBody>
        </p:sp>
        <p:pic>
          <p:nvPicPr>
            <p:cNvPr id="33" name="object 33"/>
            <p:cNvPicPr/>
            <p:nvPr/>
          </p:nvPicPr>
          <p:blipFill>
            <a:blip r:embed="rId16" cstate="print"/>
            <a:stretch>
              <a:fillRect/>
            </a:stretch>
          </p:blipFill>
          <p:spPr>
            <a:xfrm>
              <a:off x="2980944" y="5468111"/>
              <a:ext cx="249936" cy="249935"/>
            </a:xfrm>
            <a:prstGeom prst="rect">
              <a:avLst/>
            </a:prstGeom>
          </p:spPr>
        </p:pic>
        <p:sp>
          <p:nvSpPr>
            <p:cNvPr id="34" name="object 34"/>
            <p:cNvSpPr/>
            <p:nvPr/>
          </p:nvSpPr>
          <p:spPr>
            <a:xfrm>
              <a:off x="3108960" y="5279135"/>
              <a:ext cx="307975" cy="314325"/>
            </a:xfrm>
            <a:custGeom>
              <a:avLst/>
              <a:gdLst/>
              <a:ahLst/>
              <a:cxnLst/>
              <a:rect l="l" t="t" r="r" b="b"/>
              <a:pathLst>
                <a:path w="307975" h="314325">
                  <a:moveTo>
                    <a:pt x="215773" y="126"/>
                  </a:moveTo>
                  <a:lnTo>
                    <a:pt x="214122" y="0"/>
                  </a:lnTo>
                  <a:lnTo>
                    <a:pt x="212725" y="126"/>
                  </a:lnTo>
                  <a:lnTo>
                    <a:pt x="209930" y="1650"/>
                  </a:lnTo>
                  <a:lnTo>
                    <a:pt x="142112" y="70484"/>
                  </a:lnTo>
                  <a:lnTo>
                    <a:pt x="133476" y="94106"/>
                  </a:lnTo>
                  <a:lnTo>
                    <a:pt x="136778" y="139953"/>
                  </a:lnTo>
                  <a:lnTo>
                    <a:pt x="5333" y="273176"/>
                  </a:lnTo>
                  <a:lnTo>
                    <a:pt x="3175" y="275970"/>
                  </a:lnTo>
                  <a:lnTo>
                    <a:pt x="1650" y="279019"/>
                  </a:lnTo>
                  <a:lnTo>
                    <a:pt x="0" y="297814"/>
                  </a:lnTo>
                  <a:lnTo>
                    <a:pt x="0" y="301370"/>
                  </a:lnTo>
                  <a:lnTo>
                    <a:pt x="14858" y="313944"/>
                  </a:lnTo>
                  <a:lnTo>
                    <a:pt x="31241" y="313232"/>
                  </a:lnTo>
                  <a:lnTo>
                    <a:pt x="34797" y="312521"/>
                  </a:lnTo>
                  <a:lnTo>
                    <a:pt x="38100" y="311111"/>
                  </a:lnTo>
                  <a:lnTo>
                    <a:pt x="40893" y="308863"/>
                  </a:lnTo>
                  <a:lnTo>
                    <a:pt x="174370" y="173481"/>
                  </a:lnTo>
                  <a:lnTo>
                    <a:pt x="217169" y="176783"/>
                  </a:lnTo>
                  <a:lnTo>
                    <a:pt x="306197" y="99186"/>
                  </a:lnTo>
                  <a:lnTo>
                    <a:pt x="307848" y="95503"/>
                  </a:lnTo>
                  <a:lnTo>
                    <a:pt x="307720" y="93852"/>
                  </a:lnTo>
                  <a:lnTo>
                    <a:pt x="261112" y="85597"/>
                  </a:lnTo>
                  <a:lnTo>
                    <a:pt x="276098" y="70484"/>
                  </a:lnTo>
                  <a:lnTo>
                    <a:pt x="278638" y="67182"/>
                  </a:lnTo>
                  <a:lnTo>
                    <a:pt x="280415" y="63500"/>
                  </a:lnTo>
                  <a:lnTo>
                    <a:pt x="281304" y="59689"/>
                  </a:lnTo>
                  <a:lnTo>
                    <a:pt x="281304" y="55879"/>
                  </a:lnTo>
                  <a:lnTo>
                    <a:pt x="253237" y="29336"/>
                  </a:lnTo>
                  <a:lnTo>
                    <a:pt x="249936" y="29463"/>
                  </a:lnTo>
                  <a:lnTo>
                    <a:pt x="246761" y="30606"/>
                  </a:lnTo>
                  <a:lnTo>
                    <a:pt x="243586" y="32130"/>
                  </a:lnTo>
                  <a:lnTo>
                    <a:pt x="240791" y="34543"/>
                  </a:lnTo>
                  <a:lnTo>
                    <a:pt x="223647" y="52069"/>
                  </a:lnTo>
                  <a:lnTo>
                    <a:pt x="220090" y="5333"/>
                  </a:lnTo>
                  <a:lnTo>
                    <a:pt x="219582" y="3555"/>
                  </a:lnTo>
                  <a:lnTo>
                    <a:pt x="218693" y="2031"/>
                  </a:lnTo>
                  <a:lnTo>
                    <a:pt x="217297" y="888"/>
                  </a:lnTo>
                  <a:lnTo>
                    <a:pt x="215773" y="126"/>
                  </a:lnTo>
                  <a:close/>
                </a:path>
              </a:pathLst>
            </a:custGeom>
            <a:solidFill>
              <a:srgbClr val="04C555"/>
            </a:solidFill>
          </p:spPr>
          <p:txBody>
            <a:bodyPr wrap="square" lIns="0" tIns="0" rIns="0" bIns="0" rtlCol="0"/>
            <a:lstStyle/>
            <a:p>
              <a:endParaRPr/>
            </a:p>
          </p:txBody>
        </p:sp>
      </p:grpSp>
      <p:sp>
        <p:nvSpPr>
          <p:cNvPr id="35" name="object 35"/>
          <p:cNvSpPr txBox="1"/>
          <p:nvPr/>
        </p:nvSpPr>
        <p:spPr>
          <a:xfrm>
            <a:off x="6609714" y="439927"/>
            <a:ext cx="5125085" cy="701474"/>
          </a:xfrm>
          <a:prstGeom prst="rect">
            <a:avLst/>
          </a:prstGeom>
        </p:spPr>
        <p:txBody>
          <a:bodyPr vert="horz" wrap="square" lIns="0" tIns="11430" rIns="0" bIns="0" rtlCol="0">
            <a:spAutoFit/>
          </a:bodyPr>
          <a:lstStyle/>
          <a:p>
            <a:pPr marL="12700">
              <a:lnSpc>
                <a:spcPct val="100000"/>
              </a:lnSpc>
              <a:spcBef>
                <a:spcPts val="90"/>
              </a:spcBef>
            </a:pPr>
            <a:r>
              <a:rPr lang="en-US" sz="2000" b="1" dirty="0"/>
              <a:t>A transparent work culture.</a:t>
            </a:r>
            <a:r>
              <a:rPr lang="en-US" sz="2000" dirty="0"/>
              <a:t>  </a:t>
            </a:r>
          </a:p>
          <a:p>
            <a:pPr marL="12700">
              <a:lnSpc>
                <a:spcPct val="100000"/>
              </a:lnSpc>
              <a:spcBef>
                <a:spcPts val="90"/>
              </a:spcBef>
            </a:pPr>
            <a:r>
              <a:rPr lang="en-US" sz="1200" dirty="0"/>
              <a:t>The key to transparency at work is when leadership treats its employees as valued team members.</a:t>
            </a:r>
            <a:endParaRPr sz="1200" dirty="0">
              <a:latin typeface="Arial"/>
              <a:cs typeface="Arial"/>
            </a:endParaRPr>
          </a:p>
        </p:txBody>
      </p:sp>
      <p:sp>
        <p:nvSpPr>
          <p:cNvPr id="36" name="object 36"/>
          <p:cNvSpPr txBox="1"/>
          <p:nvPr/>
        </p:nvSpPr>
        <p:spPr>
          <a:xfrm>
            <a:off x="7194550" y="1985594"/>
            <a:ext cx="4616450" cy="886781"/>
          </a:xfrm>
          <a:prstGeom prst="rect">
            <a:avLst/>
          </a:prstGeom>
        </p:spPr>
        <p:txBody>
          <a:bodyPr vert="horz" wrap="square" lIns="0" tIns="12065" rIns="0" bIns="0" rtlCol="0">
            <a:spAutoFit/>
          </a:bodyPr>
          <a:lstStyle/>
          <a:p>
            <a:pPr marL="12700">
              <a:lnSpc>
                <a:spcPct val="100000"/>
              </a:lnSpc>
              <a:spcBef>
                <a:spcPts val="95"/>
              </a:spcBef>
            </a:pPr>
            <a:r>
              <a:rPr lang="en-US" sz="2000" b="1" spc="-10" dirty="0">
                <a:latin typeface="Georgia"/>
                <a:cs typeface="Georgia"/>
              </a:rPr>
              <a:t>Flexibility</a:t>
            </a:r>
          </a:p>
          <a:p>
            <a:pPr marL="12700">
              <a:lnSpc>
                <a:spcPct val="100000"/>
              </a:lnSpc>
              <a:spcBef>
                <a:spcPts val="95"/>
              </a:spcBef>
            </a:pPr>
            <a:r>
              <a:rPr lang="en-US" sz="1200" dirty="0"/>
              <a:t>This is a key factor in happiness at work and both employees and employers alike are waking up to the importance and benefits of flexible working.. </a:t>
            </a:r>
            <a:endParaRPr sz="1200" dirty="0">
              <a:latin typeface="Arial"/>
              <a:cs typeface="Arial"/>
            </a:endParaRPr>
          </a:p>
        </p:txBody>
      </p:sp>
      <p:sp>
        <p:nvSpPr>
          <p:cNvPr id="37" name="object 37"/>
          <p:cNvSpPr txBox="1"/>
          <p:nvPr/>
        </p:nvSpPr>
        <p:spPr>
          <a:xfrm>
            <a:off x="3643120" y="3551935"/>
            <a:ext cx="8167879" cy="2517356"/>
          </a:xfrm>
          <a:prstGeom prst="rect">
            <a:avLst/>
          </a:prstGeom>
        </p:spPr>
        <p:txBody>
          <a:bodyPr vert="horz" wrap="square" lIns="0" tIns="11430" rIns="0" bIns="0" rtlCol="0">
            <a:spAutoFit/>
          </a:bodyPr>
          <a:lstStyle/>
          <a:p>
            <a:pPr marL="2971165">
              <a:lnSpc>
                <a:spcPct val="100000"/>
              </a:lnSpc>
              <a:spcBef>
                <a:spcPts val="90"/>
              </a:spcBef>
            </a:pPr>
            <a:r>
              <a:rPr lang="en-US" sz="2000" b="1" dirty="0"/>
              <a:t>Opportunities for career growth </a:t>
            </a:r>
          </a:p>
          <a:p>
            <a:pPr marL="2971165">
              <a:lnSpc>
                <a:spcPct val="100000"/>
              </a:lnSpc>
              <a:spcBef>
                <a:spcPts val="90"/>
              </a:spcBef>
            </a:pPr>
            <a:r>
              <a:rPr lang="en-US" sz="1200" dirty="0"/>
              <a:t>To really love our jobs, we need to feel that we have prospects for growth and development – both in terms of moving up the career ladder, but also on a personal level too which can come in the form of experiential growth such as travel. </a:t>
            </a:r>
            <a:endParaRPr sz="1300" dirty="0">
              <a:latin typeface="Arial"/>
              <a:cs typeface="Arial"/>
            </a:endParaRPr>
          </a:p>
          <a:p>
            <a:pPr>
              <a:lnSpc>
                <a:spcPct val="100000"/>
              </a:lnSpc>
              <a:spcBef>
                <a:spcPts val="40"/>
              </a:spcBef>
            </a:pPr>
            <a:endParaRPr sz="1050" dirty="0">
              <a:latin typeface="Arial"/>
              <a:cs typeface="Arial"/>
            </a:endParaRPr>
          </a:p>
          <a:p>
            <a:pPr marL="1814830">
              <a:lnSpc>
                <a:spcPct val="100000"/>
              </a:lnSpc>
            </a:pPr>
            <a:endParaRPr lang="en-US" sz="2000" b="1" spc="-5" dirty="0">
              <a:latin typeface="Georgia"/>
              <a:cs typeface="Georgia"/>
            </a:endParaRPr>
          </a:p>
          <a:p>
            <a:pPr marL="1814830">
              <a:lnSpc>
                <a:spcPct val="100000"/>
              </a:lnSpc>
            </a:pPr>
            <a:r>
              <a:rPr lang="en-US" sz="2000" b="1" spc="-5" dirty="0">
                <a:latin typeface="Georgia"/>
                <a:cs typeface="Georgia"/>
              </a:rPr>
              <a:t>Positive accountability</a:t>
            </a:r>
          </a:p>
          <a:p>
            <a:pPr marL="1814830">
              <a:lnSpc>
                <a:spcPct val="100000"/>
              </a:lnSpc>
            </a:pPr>
            <a:r>
              <a:rPr lang="en-US" sz="1200" dirty="0"/>
              <a:t>Feeling in control of our lives makes us happy – and it has been proven  that this is true of the workplace too.</a:t>
            </a:r>
            <a:endParaRPr sz="1300" dirty="0">
              <a:latin typeface="Arial"/>
              <a:cs typeface="Arial"/>
            </a:endParaRPr>
          </a:p>
          <a:p>
            <a:pPr>
              <a:lnSpc>
                <a:spcPct val="100000"/>
              </a:lnSpc>
            </a:pPr>
            <a:endParaRPr sz="1150" dirty="0">
              <a:latin typeface="Arial"/>
              <a:cs typeface="Arial"/>
            </a:endParaRPr>
          </a:p>
          <a:p>
            <a:pPr marL="12700">
              <a:lnSpc>
                <a:spcPct val="100000"/>
              </a:lnSpc>
            </a:pPr>
            <a:r>
              <a:rPr sz="2000" b="1" spc="-10" dirty="0">
                <a:latin typeface="Georgia"/>
                <a:cs typeface="Georgia"/>
              </a:rPr>
              <a:t>Goal </a:t>
            </a:r>
            <a:r>
              <a:rPr sz="2000" b="1" spc="-15" dirty="0">
                <a:latin typeface="Georgia"/>
                <a:cs typeface="Georgia"/>
              </a:rPr>
              <a:t>Oriented</a:t>
            </a:r>
            <a:endParaRPr sz="2000" dirty="0">
              <a:latin typeface="Georgia"/>
              <a:cs typeface="Georgia"/>
            </a:endParaRPr>
          </a:p>
        </p:txBody>
      </p:sp>
      <p:sp>
        <p:nvSpPr>
          <p:cNvPr id="38" name="object 38"/>
          <p:cNvSpPr/>
          <p:nvPr/>
        </p:nvSpPr>
        <p:spPr>
          <a:xfrm>
            <a:off x="1097280" y="1627632"/>
            <a:ext cx="106680" cy="902335"/>
          </a:xfrm>
          <a:custGeom>
            <a:avLst/>
            <a:gdLst/>
            <a:ahLst/>
            <a:cxnLst/>
            <a:rect l="l" t="t" r="r" b="b"/>
            <a:pathLst>
              <a:path w="106680" h="902335">
                <a:moveTo>
                  <a:pt x="106680" y="0"/>
                </a:moveTo>
                <a:lnTo>
                  <a:pt x="0" y="0"/>
                </a:lnTo>
                <a:lnTo>
                  <a:pt x="0" y="902208"/>
                </a:lnTo>
                <a:lnTo>
                  <a:pt x="106680" y="902208"/>
                </a:lnTo>
                <a:lnTo>
                  <a:pt x="106680" y="0"/>
                </a:lnTo>
                <a:close/>
              </a:path>
            </a:pathLst>
          </a:custGeom>
          <a:solidFill>
            <a:srgbClr val="FFFFFF"/>
          </a:solidFill>
        </p:spPr>
        <p:txBody>
          <a:bodyPr wrap="square" lIns="0" tIns="0" rIns="0" bIns="0" rtlCol="0"/>
          <a:lstStyle/>
          <a:p>
            <a:endParaRPr/>
          </a:p>
        </p:txBody>
      </p:sp>
      <p:sp>
        <p:nvSpPr>
          <p:cNvPr id="39" name="object 39"/>
          <p:cNvSpPr txBox="1"/>
          <p:nvPr/>
        </p:nvSpPr>
        <p:spPr>
          <a:xfrm>
            <a:off x="1384173" y="1176622"/>
            <a:ext cx="3236594" cy="1243930"/>
          </a:xfrm>
          <a:prstGeom prst="rect">
            <a:avLst/>
          </a:prstGeom>
        </p:spPr>
        <p:txBody>
          <a:bodyPr vert="horz" wrap="square" lIns="0" tIns="256540" rIns="0" bIns="0" rtlCol="0">
            <a:spAutoFit/>
          </a:bodyPr>
          <a:lstStyle/>
          <a:p>
            <a:pPr marL="12700">
              <a:lnSpc>
                <a:spcPct val="100000"/>
              </a:lnSpc>
            </a:pPr>
            <a:r>
              <a:rPr lang="en-US" sz="3200" b="1" spc="-5" dirty="0">
                <a:solidFill>
                  <a:schemeClr val="bg1"/>
                </a:solidFill>
                <a:latin typeface="Georgia"/>
                <a:cs typeface="Georgia"/>
              </a:rPr>
              <a:t>Why I like this position?</a:t>
            </a:r>
            <a:endParaRPr lang="en-US" sz="3200" dirty="0">
              <a:solidFill>
                <a:schemeClr val="bg1"/>
              </a:solidFill>
              <a:latin typeface="Georgia"/>
              <a:cs typeface="Georgia"/>
            </a:endParaRPr>
          </a:p>
        </p:txBody>
      </p:sp>
      <p:sp>
        <p:nvSpPr>
          <p:cNvPr id="40" name="object 40"/>
          <p:cNvSpPr txBox="1"/>
          <p:nvPr/>
        </p:nvSpPr>
        <p:spPr>
          <a:xfrm>
            <a:off x="238150" y="229615"/>
            <a:ext cx="19685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Arial"/>
                <a:cs typeface="Arial"/>
              </a:rPr>
              <a:t>18</a:t>
            </a:r>
            <a:endParaRPr sz="1200">
              <a:latin typeface="Arial"/>
              <a:cs typeface="Arial"/>
            </a:endParaRPr>
          </a:p>
        </p:txBody>
      </p:sp>
    </p:spTree>
    <p:extLst>
      <p:ext uri="{BB962C8B-B14F-4D97-AF65-F5344CB8AC3E}">
        <p14:creationId xmlns:p14="http://schemas.microsoft.com/office/powerpoint/2010/main" val="1632411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TotalTime>
  <Words>906</Words>
  <Application>Microsoft Office PowerPoint</Application>
  <PresentationFormat>Widescreen</PresentationFormat>
  <Paragraphs>117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Georgia</vt:lpstr>
      <vt:lpstr>Proxima Nova</vt:lpstr>
      <vt:lpstr>Office Theme</vt:lpstr>
      <vt:lpstr>PowerPoint Presentation</vt:lpstr>
      <vt:lpstr>PowerPoint Presentation</vt:lpstr>
      <vt:lpstr>About Me</vt:lpstr>
      <vt:lpstr>My Favorite Super Hero </vt:lpstr>
      <vt:lpstr>PowerPoint Presentation</vt:lpstr>
      <vt:lpstr>PowerPoint Presentation</vt:lpstr>
      <vt:lpstr>PowerPoint Presentation</vt:lpstr>
      <vt:lpstr>PowerPoint Presentation</vt:lpstr>
      <vt:lpstr>PowerPoint Presentation</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node45</dc:creator>
  <cp:lastModifiedBy>Malavige, Lahiru</cp:lastModifiedBy>
  <cp:revision>24</cp:revision>
  <dcterms:created xsi:type="dcterms:W3CDTF">2021-04-29T15:26:50Z</dcterms:created>
  <dcterms:modified xsi:type="dcterms:W3CDTF">2021-04-30T03:57:45Z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2019-03-07T00:00:00Z</vt:filetime>
  </property>
  <property fmtid="{D5CDD505-2E9C-101B-9397-08002B2CF9AE}" pid="3" name="Creator">
    <vt:lpwstr>Microsoft® PowerPoint® for Office 365</vt:lpwstr>
  </property>
  <property fmtid="{D5CDD505-2E9C-101B-9397-08002B2CF9AE}" pid="4" name="LastSaved">
    <vt:filetime>2021-04-29T00:00:00Z</vt:filetime>
  </property>
</Properties>
</file>